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5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7436" autoAdjust="0"/>
  </p:normalViewPr>
  <p:slideViewPr>
    <p:cSldViewPr>
      <p:cViewPr>
        <p:scale>
          <a:sx n="75" d="100"/>
          <a:sy n="75" d="100"/>
        </p:scale>
        <p:origin x="1312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802.11-18/0569r0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802.11-18/0569r0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802.11-18/0569r0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802.11-18/0569r0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802.11-18/0569r0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802.11-18/0569r0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802.11-18/0569r0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802.11-18/0569r0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802.11-18/0569r0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89-04-000m-march-2018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stanley1389@g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2018-03-08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Reviewed available presentations</a:t>
            </a:r>
          </a:p>
          <a:p>
            <a:pPr lvl="1"/>
            <a:r>
              <a:rPr lang="en-US" dirty="0" smtClean="0"/>
              <a:t>11-18-0354 </a:t>
            </a:r>
            <a:r>
              <a:rPr lang="en-US" dirty="0"/>
              <a:t>– </a:t>
            </a:r>
            <a:r>
              <a:rPr lang="en-US" dirty="0" err="1"/>
              <a:t>QoS</a:t>
            </a:r>
            <a:r>
              <a:rPr lang="en-US" dirty="0"/>
              <a:t> Mapping – </a:t>
            </a:r>
            <a:r>
              <a:rPr lang="en-US" dirty="0" err="1"/>
              <a:t>A.Myles</a:t>
            </a:r>
            <a:endParaRPr lang="en-US" dirty="0"/>
          </a:p>
          <a:p>
            <a:pPr lvl="1"/>
            <a:r>
              <a:rPr lang="en-US" dirty="0" smtClean="0"/>
              <a:t>11-18-0480 </a:t>
            </a:r>
            <a:r>
              <a:rPr lang="en-US" dirty="0"/>
              <a:t>– </a:t>
            </a:r>
            <a:r>
              <a:rPr lang="en-US" dirty="0" err="1"/>
              <a:t>Peerkey</a:t>
            </a:r>
            <a:r>
              <a:rPr lang="en-US" dirty="0"/>
              <a:t> deletion – </a:t>
            </a:r>
            <a:r>
              <a:rPr lang="en-US" dirty="0" err="1" smtClean="0"/>
              <a:t>M.Wentink</a:t>
            </a:r>
            <a:endParaRPr lang="en-US" dirty="0" smtClean="0"/>
          </a:p>
          <a:p>
            <a:pPr lvl="1"/>
            <a:r>
              <a:rPr lang="en-US" altLang="en-US" dirty="0" smtClean="0"/>
              <a:t>11-18-0334 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 </a:t>
            </a:r>
            <a:r>
              <a:rPr lang="en-US" altLang="en-US" dirty="0" smtClean="0"/>
              <a:t>Annex </a:t>
            </a:r>
            <a:r>
              <a:rPr lang="en-US" altLang="en-US" dirty="0"/>
              <a:t>I DMG OFDM removal – Lei Huang</a:t>
            </a:r>
          </a:p>
          <a:p>
            <a:pPr lvl="1"/>
            <a:r>
              <a:rPr lang="en-US" altLang="en-US" dirty="0"/>
              <a:t>11-17-1807 – Operating Channel Validation Nehru Bhandaru, Thomas </a:t>
            </a:r>
            <a:r>
              <a:rPr lang="en-US" altLang="en-US" dirty="0" smtClean="0"/>
              <a:t>Durham</a:t>
            </a:r>
            <a:endParaRPr lang="en-US" dirty="0"/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https://mentor.ieee.org/802.11/dcn/18/11-18-0289-04-000m-march-2018-tgmd-agenda.pptx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</a:t>
            </a:r>
            <a:r>
              <a:rPr lang="en-US" dirty="0" smtClean="0"/>
              <a:t>March - May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84" y="1828800"/>
            <a:ext cx="7277100" cy="3579813"/>
          </a:xfrm>
        </p:spPr>
        <p:txBody>
          <a:bodyPr/>
          <a:lstStyle/>
          <a:p>
            <a:r>
              <a:rPr lang="en-US" dirty="0" smtClean="0"/>
              <a:t>Initial WGLB closes 2018-03-17</a:t>
            </a:r>
          </a:p>
          <a:p>
            <a:endParaRPr lang="en-US" dirty="0"/>
          </a:p>
          <a:p>
            <a:r>
              <a:rPr lang="en-US" dirty="0" smtClean="0"/>
              <a:t>Teleconferences </a:t>
            </a:r>
            <a:r>
              <a:rPr lang="en-US" dirty="0" smtClean="0"/>
              <a:t>planned for Friday </a:t>
            </a:r>
            <a:r>
              <a:rPr lang="en-US" dirty="0" smtClean="0"/>
              <a:t>April 6, 27</a:t>
            </a:r>
            <a:endParaRPr lang="en-US" dirty="0" smtClean="0"/>
          </a:p>
          <a:p>
            <a:pPr lvl="1"/>
            <a:r>
              <a:rPr lang="en-US" altLang="en-US" dirty="0" smtClean="0"/>
              <a:t>Continued comment resolution </a:t>
            </a:r>
          </a:p>
          <a:p>
            <a:endParaRPr lang="en-US" altLang="en-US" dirty="0" smtClean="0"/>
          </a:p>
          <a:p>
            <a:r>
              <a:rPr lang="en-US" dirty="0"/>
              <a:t>Ad-hoc </a:t>
            </a:r>
            <a:r>
              <a:rPr lang="en-US" dirty="0" smtClean="0"/>
              <a:t>meeting </a:t>
            </a:r>
            <a:r>
              <a:rPr lang="en-US" dirty="0" smtClean="0"/>
              <a:t>April </a:t>
            </a:r>
            <a:r>
              <a:rPr lang="en-US" dirty="0" smtClean="0"/>
              <a:t>10-11-12</a:t>
            </a:r>
            <a:r>
              <a:rPr lang="en-US" dirty="0" smtClean="0"/>
              <a:t>  in Fort Lauderdale for </a:t>
            </a:r>
            <a:r>
              <a:rPr lang="en-US" dirty="0"/>
              <a:t>the purposes of comment </a:t>
            </a:r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W Hotel, hosted by SR Technologies</a:t>
            </a:r>
          </a:p>
          <a:p>
            <a:pPr lvl="1"/>
            <a:r>
              <a:rPr lang="en-US" dirty="0" smtClean="0"/>
              <a:t>Please send me an email to </a:t>
            </a:r>
            <a:r>
              <a:rPr lang="en-US" dirty="0" smtClean="0">
                <a:hlinkClick r:id="rId3"/>
              </a:rPr>
              <a:t>dstanley1389@gmail.com</a:t>
            </a:r>
            <a:r>
              <a:rPr lang="en-US" dirty="0" smtClean="0"/>
              <a:t>  if you are planning to attend in person</a:t>
            </a:r>
            <a:endParaRPr lang="en-US" dirty="0"/>
          </a:p>
          <a:p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464748</TotalTime>
  <Words>296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March 2018 Closing Report</vt:lpstr>
      <vt:lpstr>Abstract</vt:lpstr>
      <vt:lpstr>Work completed this week  </vt:lpstr>
      <vt:lpstr>TGmd schedule - unchanged </vt:lpstr>
      <vt:lpstr>Plans for March - May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March 2018</cp:keywords>
  <cp:lastModifiedBy>Stanley, Dorothy</cp:lastModifiedBy>
  <cp:revision>2815</cp:revision>
  <cp:lastPrinted>1998-02-10T13:28:06Z</cp:lastPrinted>
  <dcterms:created xsi:type="dcterms:W3CDTF">2005-01-04T21:26:55Z</dcterms:created>
  <dcterms:modified xsi:type="dcterms:W3CDTF">2018-03-08T15:20:10Z</dcterms:modified>
</cp:coreProperties>
</file>