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9" r:id="rId2"/>
    <p:sldId id="278" r:id="rId3"/>
    <p:sldId id="632" r:id="rId4"/>
    <p:sldId id="635" r:id="rId5"/>
    <p:sldId id="634" r:id="rId6"/>
    <p:sldId id="516" r:id="rId7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4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C00"/>
    <a:srgbClr val="006600"/>
    <a:srgbClr val="008000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945" autoAdjust="0"/>
    <p:restoredTop sz="97436" autoAdjust="0"/>
  </p:normalViewPr>
  <p:slideViewPr>
    <p:cSldViewPr>
      <p:cViewPr>
        <p:scale>
          <a:sx n="75" d="100"/>
          <a:sy n="75" d="100"/>
        </p:scale>
        <p:origin x="1312" y="3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-2662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0" d="100"/>
        <a:sy n="120" d="100"/>
      </p:scale>
      <p:origin x="0" y="0"/>
    </p:cViewPr>
  </p:sorterViewPr>
  <p:notesViewPr>
    <p:cSldViewPr>
      <p:cViewPr>
        <p:scale>
          <a:sx n="100" d="100"/>
          <a:sy n="100" d="100"/>
        </p:scale>
        <p:origin x="-3552" y="-72"/>
      </p:cViewPr>
      <p:guideLst>
        <p:guide orient="horz" pos="2164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802.11-18/0569r0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7213" y="8997950"/>
            <a:ext cx="5127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346A1385-B4BE-44D6-BE17-C818A5EF93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6326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31751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56328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8781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doc.: IEEE 802.11-18/0569r0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4425" y="703263"/>
            <a:ext cx="4630738" cy="34734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9550" y="9001125"/>
            <a:ext cx="923925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BF0D095-F52D-480A-94DF-9FA296D2C06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6392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Submission</a:t>
            </a: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28682" name="Line 10"/>
          <p:cNvSpPr>
            <a:spLocks noChangeShapeType="1"/>
          </p:cNvSpPr>
          <p:nvPr/>
        </p:nvSpPr>
        <p:spPr bwMode="auto">
          <a:xfrm>
            <a:off x="641350" y="296863"/>
            <a:ext cx="55753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5904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802.11-18/0569r0</a:t>
            </a:r>
            <a:endParaRPr lang="en-US" sz="1400" smtClean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2018</a:t>
            </a:r>
            <a:endParaRPr lang="en-US" sz="1400" smtClean="0"/>
          </a:p>
        </p:txBody>
      </p:sp>
      <p:sp>
        <p:nvSpPr>
          <p:cNvPr id="17412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7413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EC899-E8EF-4388-8D00-29F049B3F004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97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97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941985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802.11-18/0569r0</a:t>
            </a:r>
            <a:endParaRPr lang="en-US" sz="1400" smtClean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2018</a:t>
            </a:r>
            <a:endParaRPr lang="en-US" sz="1400" smtClean="0"/>
          </a:p>
        </p:txBody>
      </p:sp>
      <p:sp>
        <p:nvSpPr>
          <p:cNvPr id="18436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8437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D46985A7-CD46-43FB-959E-263D01CC9381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30727" name="Rectangle 3"/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5250" rIns="95250"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5748548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802.11-18/0569r0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38185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802.11-18/0569r0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3270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802.11-18/0569r0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Dorothy Stanley, HPE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7797EB75-BD9E-45DB-A35F-6C321BEA61EF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954674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doc.: IEEE 802.11-18/0569r0</a:t>
            </a:r>
            <a:endParaRPr lang="en-US" sz="14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400" smtClean="0"/>
              <a:t>March 2018</a:t>
            </a:r>
            <a:endParaRPr lang="en-US" sz="1400" smtClean="0"/>
          </a:p>
        </p:txBody>
      </p:sp>
      <p:sp>
        <p:nvSpPr>
          <p:cNvPr id="29700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>
            <a:lvl1pPr marL="342900" indent="-3429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29701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Page </a:t>
            </a:r>
            <a:fld id="{52DBA12B-7CE2-47B2-8A3A-C8330940ACFD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553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303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22706152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B0638B68-59E2-4ECC-A395-4D8BA92A6B5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54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B95F2FA-1F7D-4511-B8D3-BE850E72BE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7806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20C94DB-DACE-4790-8683-FC67F9BD15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915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FC9212-A276-4579-8D5E-ABD8504D37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5021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431AEC5-025C-49AC-9B4A-23C1DEB7E7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1411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E93BDA3-DD93-4E4E-8EDC-3FA158570F5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992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BB03CFB-44AD-4816-B58F-A54E0F5542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1508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4482A58-199F-4918-8432-04940375E7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22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F6BBDC2-33C3-48A1-AB5D-AA2D3A91F3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338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988C900-7051-48E6-8DAA-3BB132A94C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8676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B6FA4E4-6431-4A7A-AEBA-9670F0642C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6871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89388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DC664FA7-9591-4AF1-947F-CBEC61367A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lvl="4" algn="r">
              <a:defRPr/>
            </a:pPr>
            <a:r>
              <a:rPr lang="en-US" altLang="en-US" sz="1800" b="1" dirty="0" smtClean="0"/>
              <a:t>doc.: IEEE </a:t>
            </a:r>
            <a:r>
              <a:rPr lang="en-US" altLang="en-US" sz="1800" b="1" dirty="0" smtClean="0"/>
              <a:t>802.11-18/0569r0</a:t>
            </a:r>
            <a:endParaRPr lang="en-US" altLang="en-US" sz="1800" b="1" dirty="0" smtClean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479425" cy="184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>
              <a:defRPr/>
            </a:pPr>
            <a:r>
              <a:rPr lang="en-US" altLang="en-US" smtClean="0"/>
              <a:t>Agenda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0289-04-000m-march-2018-tgmd-agenda.pptx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mailto:dstanley1389@gmail.com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7/11-17-0004-03-0000-revision-par-proposal-tgmd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tandards.ieee.org/about/sba/index.html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2018</a:t>
            </a:r>
            <a:endParaRPr lang="en-US" sz="1800" dirty="0" smtClean="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77FB121F-92AD-4A94-B9B7-431A9F07F0F0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924800" cy="1066800"/>
          </a:xfrm>
        </p:spPr>
        <p:txBody>
          <a:bodyPr/>
          <a:lstStyle/>
          <a:p>
            <a:r>
              <a:rPr lang="en-US" altLang="en-US" dirty="0" err="1" smtClean="0"/>
              <a:t>TGmd</a:t>
            </a:r>
            <a:r>
              <a:rPr lang="en-US" altLang="en-US" dirty="0" smtClean="0"/>
              <a:t> </a:t>
            </a:r>
            <a:r>
              <a:rPr lang="en-US" altLang="en-US" dirty="0" smtClean="0"/>
              <a:t>March</a:t>
            </a:r>
            <a:r>
              <a:rPr lang="en-US" altLang="en-US" dirty="0" smtClean="0"/>
              <a:t> </a:t>
            </a:r>
            <a:r>
              <a:rPr lang="en-US" altLang="en-US" dirty="0" smtClean="0"/>
              <a:t>2018 Closing Report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</a:t>
            </a:r>
            <a:r>
              <a:rPr lang="en-US" altLang="en-US" sz="2000" b="0" dirty="0" smtClean="0"/>
              <a:t>2018-03-08</a:t>
            </a:r>
            <a:endParaRPr lang="en-US" altLang="en-US" sz="2000" b="0" dirty="0" smtClean="0"/>
          </a:p>
        </p:txBody>
      </p:sp>
      <p:graphicFrame>
        <p:nvGraphicFramePr>
          <p:cNvPr id="205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026159"/>
              </p:ext>
            </p:extLst>
          </p:nvPr>
        </p:nvGraphicFramePr>
        <p:xfrm>
          <a:off x="520700" y="2274888"/>
          <a:ext cx="8102600" cy="249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4" name="Document" r:id="rId4" imgW="8254447" imgH="2544858" progId="Word.Document.8">
                  <p:embed/>
                </p:oleObj>
              </mc:Choice>
              <mc:Fallback>
                <p:oleObj name="Document" r:id="rId4" imgW="8254447" imgH="2544858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" y="2274888"/>
                        <a:ext cx="8102600" cy="249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6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buFontTx/>
              <a:buNone/>
            </a:pPr>
            <a:r>
              <a:rPr lang="en-US" altLang="en-US" sz="2000"/>
              <a:t>Authors:</a:t>
            </a:r>
            <a:endParaRPr lang="en-US" alt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2018</a:t>
            </a:r>
            <a:endParaRPr lang="en-US" sz="1800" smtClean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56D6E298-42C4-4845-8665-E35DE2769254}" type="slidenum">
              <a:rPr lang="en-US" smtClean="0"/>
              <a:pPr>
                <a:defRPr/>
              </a:pPr>
              <a:t>2</a:t>
            </a:fld>
            <a:endParaRPr lang="en-US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Abstract</a:t>
            </a:r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n-US" altLang="en-US" dirty="0" smtClean="0"/>
              <a:t>	This presentation contains the IEEE 802.11 </a:t>
            </a:r>
            <a:r>
              <a:rPr lang="en-US" altLang="en-US" dirty="0" err="1" smtClean="0"/>
              <a:t>TGmd</a:t>
            </a:r>
            <a:r>
              <a:rPr lang="en-US" altLang="en-US" dirty="0" smtClean="0"/>
              <a:t> closing report for the </a:t>
            </a:r>
            <a:r>
              <a:rPr lang="en-US" altLang="en-US" dirty="0" smtClean="0"/>
              <a:t>March </a:t>
            </a:r>
            <a:r>
              <a:rPr lang="en-US" altLang="en-US" dirty="0" smtClean="0"/>
              <a:t>2018 session.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Work completed this week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600200"/>
            <a:ext cx="8382000" cy="4724400"/>
          </a:xfrm>
        </p:spPr>
        <p:txBody>
          <a:bodyPr/>
          <a:lstStyle/>
          <a:p>
            <a:pPr>
              <a:defRPr/>
            </a:pPr>
            <a:r>
              <a:rPr lang="en-US" altLang="ja-JP" dirty="0" smtClean="0"/>
              <a:t>Reviewed available presentations</a:t>
            </a:r>
          </a:p>
          <a:p>
            <a:pPr lvl="1"/>
            <a:r>
              <a:rPr lang="en-US" dirty="0" smtClean="0"/>
              <a:t>11-18-0354 </a:t>
            </a:r>
            <a:r>
              <a:rPr lang="en-US" dirty="0"/>
              <a:t>– </a:t>
            </a:r>
            <a:r>
              <a:rPr lang="en-US" dirty="0" err="1"/>
              <a:t>QoS</a:t>
            </a:r>
            <a:r>
              <a:rPr lang="en-US" dirty="0"/>
              <a:t> Mapping – </a:t>
            </a:r>
            <a:r>
              <a:rPr lang="en-US" dirty="0" err="1"/>
              <a:t>A.Myles</a:t>
            </a:r>
            <a:endParaRPr lang="en-US" dirty="0"/>
          </a:p>
          <a:p>
            <a:pPr lvl="1"/>
            <a:r>
              <a:rPr lang="en-US" dirty="0" smtClean="0"/>
              <a:t>11-18-0480 </a:t>
            </a:r>
            <a:r>
              <a:rPr lang="en-US" dirty="0"/>
              <a:t>– </a:t>
            </a:r>
            <a:r>
              <a:rPr lang="en-US" dirty="0" err="1"/>
              <a:t>Peerkey</a:t>
            </a:r>
            <a:r>
              <a:rPr lang="en-US" dirty="0"/>
              <a:t> deletion – </a:t>
            </a:r>
            <a:r>
              <a:rPr lang="en-US" dirty="0" err="1" smtClean="0"/>
              <a:t>M.Wentink</a:t>
            </a:r>
            <a:endParaRPr lang="en-US" dirty="0" smtClean="0"/>
          </a:p>
          <a:p>
            <a:pPr lvl="1"/>
            <a:r>
              <a:rPr lang="en-US" altLang="en-US" dirty="0" smtClean="0"/>
              <a:t>11-18-0334 </a:t>
            </a:r>
            <a:r>
              <a:rPr lang="en-US" dirty="0" smtClean="0"/>
              <a:t> </a:t>
            </a:r>
            <a:r>
              <a:rPr lang="en-US" dirty="0"/>
              <a:t>– </a:t>
            </a:r>
            <a:r>
              <a:rPr lang="en-US" dirty="0" smtClean="0"/>
              <a:t> </a:t>
            </a:r>
            <a:r>
              <a:rPr lang="en-US" altLang="en-US" dirty="0" smtClean="0"/>
              <a:t>Annex </a:t>
            </a:r>
            <a:r>
              <a:rPr lang="en-US" altLang="en-US" dirty="0"/>
              <a:t>I DMG OFDM removal – Lei Huang</a:t>
            </a:r>
          </a:p>
          <a:p>
            <a:pPr lvl="1"/>
            <a:r>
              <a:rPr lang="en-US" altLang="en-US" dirty="0"/>
              <a:t>11-17-1807 – Operating Channel Validation Nehru Bhandaru, Thomas </a:t>
            </a:r>
            <a:r>
              <a:rPr lang="en-US" altLang="en-US" dirty="0" smtClean="0"/>
              <a:t>Durham</a:t>
            </a:r>
            <a:endParaRPr lang="en-US" dirty="0"/>
          </a:p>
          <a:p>
            <a:r>
              <a:rPr lang="en-US" dirty="0" smtClean="0"/>
              <a:t>Agenda</a:t>
            </a:r>
            <a:endParaRPr lang="en-US" dirty="0"/>
          </a:p>
          <a:p>
            <a:pPr lvl="1"/>
            <a:r>
              <a:rPr lang="en-US" dirty="0" smtClean="0">
                <a:hlinkClick r:id="rId3"/>
              </a:rPr>
              <a:t>https://mentor.ieee.org/802.11/dcn/18/11-18-0289-04-000m-march-2018-tgmd-agenda.pptx</a:t>
            </a:r>
            <a:r>
              <a:rPr lang="en-US" dirty="0" smtClean="0"/>
              <a:t> 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766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err="1" smtClean="0"/>
              <a:t>TGmd</a:t>
            </a:r>
            <a:r>
              <a:rPr lang="en-US" dirty="0" smtClean="0"/>
              <a:t> schedule - unchanged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9100" y="1828800"/>
            <a:ext cx="8382000" cy="32766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dirty="0"/>
              <a:t>January 2018 – Initial WGLB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2018 –D2.0 WGLB Recirculation LB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February 2019 – Form SB Pool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March 2019 – MEC/MDR done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April 2019 – Initial SB 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October 2019 – Recirculation SB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July 2020 – Final WG/EC approval</a:t>
            </a:r>
          </a:p>
          <a:p>
            <a:pPr>
              <a:lnSpc>
                <a:spcPct val="80000"/>
              </a:lnSpc>
            </a:pPr>
            <a:r>
              <a:rPr lang="en-US" altLang="en-US" dirty="0"/>
              <a:t>September 2020 – </a:t>
            </a:r>
            <a:r>
              <a:rPr lang="en-US" altLang="en-US" dirty="0" err="1"/>
              <a:t>Revcom</a:t>
            </a:r>
            <a:r>
              <a:rPr lang="en-US" altLang="en-US" dirty="0"/>
              <a:t>/SASB approval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836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838200"/>
            <a:ext cx="7772400" cy="1066800"/>
          </a:xfrm>
        </p:spPr>
        <p:txBody>
          <a:bodyPr/>
          <a:lstStyle/>
          <a:p>
            <a:r>
              <a:rPr lang="en-US" dirty="0" smtClean="0"/>
              <a:t>Plans for </a:t>
            </a:r>
            <a:r>
              <a:rPr lang="en-US" dirty="0" smtClean="0"/>
              <a:t>March - May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5184" y="1828800"/>
            <a:ext cx="7277100" cy="3579813"/>
          </a:xfrm>
        </p:spPr>
        <p:txBody>
          <a:bodyPr/>
          <a:lstStyle/>
          <a:p>
            <a:r>
              <a:rPr lang="en-US" dirty="0" smtClean="0"/>
              <a:t>Initial WGLB closes 2018-03-17</a:t>
            </a:r>
          </a:p>
          <a:p>
            <a:endParaRPr lang="en-US" dirty="0"/>
          </a:p>
          <a:p>
            <a:r>
              <a:rPr lang="en-US" dirty="0" smtClean="0"/>
              <a:t>Teleconferences </a:t>
            </a:r>
            <a:r>
              <a:rPr lang="en-US" dirty="0" smtClean="0"/>
              <a:t>planned for Friday </a:t>
            </a:r>
            <a:r>
              <a:rPr lang="en-US" dirty="0" smtClean="0"/>
              <a:t>April 6, 27</a:t>
            </a:r>
            <a:endParaRPr lang="en-US" dirty="0" smtClean="0"/>
          </a:p>
          <a:p>
            <a:pPr lvl="1"/>
            <a:r>
              <a:rPr lang="en-US" altLang="en-US" dirty="0" smtClean="0"/>
              <a:t>Continued comment resolution </a:t>
            </a:r>
          </a:p>
          <a:p>
            <a:endParaRPr lang="en-US" altLang="en-US" dirty="0" smtClean="0"/>
          </a:p>
          <a:p>
            <a:r>
              <a:rPr lang="en-US" dirty="0"/>
              <a:t>Ad-hoc </a:t>
            </a:r>
            <a:r>
              <a:rPr lang="en-US" dirty="0" smtClean="0"/>
              <a:t>meeting </a:t>
            </a:r>
            <a:r>
              <a:rPr lang="en-US" dirty="0" smtClean="0"/>
              <a:t>April </a:t>
            </a:r>
            <a:r>
              <a:rPr lang="en-US" dirty="0" smtClean="0"/>
              <a:t>10-11-12</a:t>
            </a:r>
            <a:r>
              <a:rPr lang="en-US" dirty="0" smtClean="0"/>
              <a:t>  in Fort Lauderdale for </a:t>
            </a:r>
            <a:r>
              <a:rPr lang="en-US" dirty="0"/>
              <a:t>the purposes of comment </a:t>
            </a:r>
            <a:r>
              <a:rPr lang="en-US" dirty="0" smtClean="0"/>
              <a:t>resolution</a:t>
            </a:r>
          </a:p>
          <a:p>
            <a:pPr lvl="1"/>
            <a:r>
              <a:rPr lang="en-US" dirty="0" smtClean="0"/>
              <a:t>W Hotel, hosted by SR Technologies</a:t>
            </a:r>
          </a:p>
          <a:p>
            <a:pPr lvl="1"/>
            <a:r>
              <a:rPr lang="en-US" dirty="0" smtClean="0"/>
              <a:t>Please send me an email to </a:t>
            </a:r>
            <a:r>
              <a:rPr lang="en-US" dirty="0" smtClean="0">
                <a:hlinkClick r:id="rId3"/>
              </a:rPr>
              <a:t>dstanley1389@gmail.com</a:t>
            </a:r>
            <a:r>
              <a:rPr lang="en-US" dirty="0" smtClean="0"/>
              <a:t>  if you are planning to attend in person</a:t>
            </a:r>
            <a:endParaRPr lang="en-US" dirty="0"/>
          </a:p>
          <a:p>
            <a:endParaRPr lang="en-US" altLang="en-US" dirty="0" smtClean="0"/>
          </a:p>
          <a:p>
            <a:pPr lvl="1"/>
            <a:endParaRPr lang="en-US" alt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2018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Dorothy Stanley, HP Enterprise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9F280238-5E03-4A90-BACD-D800220B267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520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z="1800" smtClean="0"/>
              <a:t>March 2018</a:t>
            </a:r>
            <a:endParaRPr lang="en-US" sz="1800" smtClean="0"/>
          </a:p>
        </p:txBody>
      </p:sp>
      <p:sp>
        <p:nvSpPr>
          <p:cNvPr id="153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Dorothy Stanley, HP Enterprise</a:t>
            </a:r>
          </a:p>
        </p:txBody>
      </p:sp>
      <p:sp>
        <p:nvSpPr>
          <p:cNvPr id="153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US" smtClean="0"/>
              <a:t>Slide </a:t>
            </a:r>
            <a:fld id="{E58D16CA-04AA-4616-9A71-236CA8F67F1E}" type="slidenum">
              <a:rPr lang="en-US" smtClean="0"/>
              <a:pPr>
                <a:defRPr/>
              </a:pPr>
              <a:t>6</a:t>
            </a:fld>
            <a:endParaRPr lang="en-US" smtClean="0"/>
          </a:p>
        </p:txBody>
      </p:sp>
      <p:sp>
        <p:nvSpPr>
          <p:cNvPr id="276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 smtClean="0"/>
              <a:t>References</a:t>
            </a:r>
          </a:p>
        </p:txBody>
      </p:sp>
      <p:sp>
        <p:nvSpPr>
          <p:cNvPr id="2765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8229600" cy="5334000"/>
          </a:xfrm>
        </p:spPr>
        <p:txBody>
          <a:bodyPr/>
          <a:lstStyle/>
          <a:p>
            <a:r>
              <a:rPr lang="en-US" altLang="en-US" sz="2000" dirty="0">
                <a:hlinkClick r:id="rId3"/>
              </a:rPr>
              <a:t>https://</a:t>
            </a:r>
            <a:r>
              <a:rPr lang="en-US" altLang="en-US" sz="2000" dirty="0" smtClean="0">
                <a:hlinkClick r:id="rId3"/>
              </a:rPr>
              <a:t>mentor.ieee.org/802.11/dcn/17/11-17-0004-03-0000-revision-par-proposal-tgmd.doc</a:t>
            </a:r>
            <a:r>
              <a:rPr lang="en-US" altLang="en-US" sz="2000" dirty="0" smtClean="0"/>
              <a:t> </a:t>
            </a:r>
          </a:p>
          <a:p>
            <a:r>
              <a:rPr lang="en-US" altLang="en-US" sz="2000" dirty="0"/>
              <a:t>Approved PARs: </a:t>
            </a:r>
            <a:r>
              <a:rPr lang="en-US" altLang="en-US" sz="2000" dirty="0">
                <a:hlinkClick r:id="rId4"/>
              </a:rPr>
              <a:t>https://</a:t>
            </a:r>
            <a:r>
              <a:rPr lang="en-US" altLang="en-US" sz="2000" dirty="0" smtClean="0">
                <a:hlinkClick r:id="rId4"/>
              </a:rPr>
              <a:t>standards.ieee.org/about/sba/index.html</a:t>
            </a:r>
            <a:r>
              <a:rPr lang="en-US" altLang="en-US" sz="2000" dirty="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464748</TotalTime>
  <Words>296</Words>
  <Application>Microsoft Office PowerPoint</Application>
  <PresentationFormat>On-screen Show (4:3)</PresentationFormat>
  <Paragraphs>76</Paragraphs>
  <Slides>6</Slides>
  <Notes>6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Times New Roman</vt:lpstr>
      <vt:lpstr>802-11-Submission</vt:lpstr>
      <vt:lpstr>Document</vt:lpstr>
      <vt:lpstr>TGmd March 2018 Closing Report</vt:lpstr>
      <vt:lpstr>Abstract</vt:lpstr>
      <vt:lpstr>Work completed this week  </vt:lpstr>
      <vt:lpstr>TGmd schedule - unchanged </vt:lpstr>
      <vt:lpstr>Plans for March - May </vt:lpstr>
      <vt:lpstr>References</vt:lpstr>
    </vt:vector>
  </TitlesOfParts>
  <Company>Hewlett Packard Enterprise (HPE)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TGm Closing Report</dc:title>
  <dc:creator>Dorothy Stanley</dc:creator>
  <cp:keywords>March 2018</cp:keywords>
  <cp:lastModifiedBy>Stanley, Dorothy</cp:lastModifiedBy>
  <cp:revision>2815</cp:revision>
  <cp:lastPrinted>1998-02-10T13:28:06Z</cp:lastPrinted>
  <dcterms:created xsi:type="dcterms:W3CDTF">2005-01-04T21:26:55Z</dcterms:created>
  <dcterms:modified xsi:type="dcterms:W3CDTF">2018-03-08T15:20:10Z</dcterms:modified>
</cp:coreProperties>
</file>