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16" autoAdjust="0"/>
  </p:normalViewPr>
  <p:slideViewPr>
    <p:cSldViewPr>
      <p:cViewPr varScale="1">
        <p:scale>
          <a:sx n="85" d="100"/>
          <a:sy n="85" d="100"/>
        </p:scale>
        <p:origin x="-1363" y="-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16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802.11-18/0562r0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optimized-connectivity-enhances-wi-fi-roaming-experie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2018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2018-03-07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690548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Document" r:id="rId4" imgW="8152815" imgH="2326402" progId="Word.Document.8">
                  <p:embed/>
                </p:oleObj>
              </mc:Choice>
              <mc:Fallback>
                <p:oleObj name="Document" r:id="rId4" imgW="8152815" imgH="232640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Feb 2018 </a:t>
            </a:r>
            <a:r>
              <a:rPr lang="en-US" altLang="en-US" sz="2000" b="0" dirty="0"/>
              <a:t>in </a:t>
            </a:r>
            <a:r>
              <a:rPr lang="en-US" altLang="en-US" sz="2000" b="0" dirty="0" smtClean="0"/>
              <a:t>Hong Kong.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19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February 2018 Wi-Fi </a:t>
            </a:r>
            <a:r>
              <a:rPr lang="en-US" altLang="en-US" sz="1600" dirty="0"/>
              <a:t>CERTIFIED Optimized Connectivity™ enhances Wi-Fi® roaming </a:t>
            </a:r>
            <a:r>
              <a:rPr lang="en-US" altLang="en-US" sz="1600" dirty="0" smtClean="0"/>
              <a:t>experience</a:t>
            </a:r>
          </a:p>
          <a:p>
            <a:pPr lvl="2">
              <a:defRPr/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www.wi-fi.org/news-events/newsroom/wi-fi-certified-optimized-connectivity-enhances-wi-fi-roaming-experience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marL="857250" lvl="2" indent="0">
              <a:buNone/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0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1600" dirty="0" smtClean="0"/>
              <a:t>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</a:t>
            </a:r>
            <a:r>
              <a:rPr lang="en-US" altLang="en-US" sz="1600" dirty="0" smtClean="0"/>
              <a:t>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Pre Association </a:t>
            </a:r>
            <a:r>
              <a:rPr lang="en-US" altLang="en-US" sz="1600" dirty="0"/>
              <a:t>I</a:t>
            </a:r>
            <a:r>
              <a:rPr lang="en-US" altLang="en-US" sz="1600" dirty="0" smtClean="0"/>
              <a:t>nfrastructure Service Discovery</a:t>
            </a:r>
          </a:p>
          <a:p>
            <a:pPr lvl="1">
              <a:defRPr/>
            </a:pPr>
            <a:r>
              <a:rPr lang="en-US" altLang="en-US" sz="1600" dirty="0" smtClean="0"/>
              <a:t>Optimized </a:t>
            </a:r>
            <a:r>
              <a:rPr lang="en-US" altLang="en-US" sz="1600" dirty="0" smtClean="0"/>
              <a:t>Connectivity Experience</a:t>
            </a:r>
          </a:p>
          <a:p>
            <a:pPr lvl="1">
              <a:defRPr/>
            </a:pPr>
            <a:r>
              <a:rPr lang="en-US" altLang="en-US" sz="1600" dirty="0" smtClean="0"/>
              <a:t>DSRC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ax</a:t>
            </a:r>
            <a:endParaRPr lang="en-US" altLang="en-US" sz="16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</a:t>
            </a:r>
            <a:r>
              <a:rPr lang="en-US" altLang="en-US" sz="1600" dirty="0" smtClean="0"/>
              <a:t>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Device </a:t>
            </a:r>
            <a:r>
              <a:rPr lang="en-US" altLang="en-US" sz="1600" dirty="0" smtClean="0"/>
              <a:t>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  <a:endParaRPr lang="en-US" altLang="en-US" sz="1600" dirty="0" smtClean="0"/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4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Jun 2018 in Manhattan Beach CA.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241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2018-03-07T15:52:34Z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