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0" d="100"/>
          <a:sy n="90" d="100"/>
        </p:scale>
        <p:origin x="143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802.11-18/0552r0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802.11-18/0552r0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Assaf Kasher,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802.11-18/0552r0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Assaf Kasher,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802.11-18/0552r0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Assaf Kasher,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802.11-18/0552r0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Assaf Kasher,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AC5C183-5979-48EE-9F16-AA28435B14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71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802.11-18/0552r0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60GHz AOD-Messaging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557167"/>
              </p:ext>
            </p:extLst>
          </p:nvPr>
        </p:nvGraphicFramePr>
        <p:xfrm>
          <a:off x="514350" y="2274888"/>
          <a:ext cx="8115300" cy="249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4888"/>
                        <a:ext cx="8115300" cy="2490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the protocol and message changes needed to enable use of Angle of Departure (AOD) in 60GHz Direction measurement protocol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C0628AE-4DD2-46CD-8C38-AF78DDD66B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672" y="94537"/>
            <a:ext cx="3521464" cy="6668926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9B09BC-0C16-482C-8D1A-E840A2754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5136" y="620688"/>
            <a:ext cx="4411360" cy="561662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Problem Statement</a:t>
            </a:r>
          </a:p>
          <a:p>
            <a:endParaRPr lang="en-US" sz="2000" dirty="0"/>
          </a:p>
          <a:p>
            <a:r>
              <a:rPr lang="en-US" sz="2000" dirty="0"/>
              <a:t>While it is well defined within the protocol how AOA is sent from the responder to the initiator.  It is not clear how to return either the Best Sector/Channel Measurement feedback or the final AOD results.</a:t>
            </a:r>
          </a:p>
          <a:p>
            <a:r>
              <a:rPr lang="en-US" sz="2000" dirty="0"/>
              <a:t>What needs to be sent:</a:t>
            </a:r>
          </a:p>
          <a:p>
            <a:pPr lvl="1"/>
            <a:r>
              <a:rPr lang="en-US" sz="1800" dirty="0"/>
              <a:t>Both initiator and responder need to be able to send Best Sector and Channel Measurement results</a:t>
            </a:r>
          </a:p>
          <a:p>
            <a:pPr lvl="1"/>
            <a:r>
              <a:rPr lang="en-US" sz="1800" dirty="0"/>
              <a:t>Responder need to be able to send AOD results</a:t>
            </a:r>
          </a:p>
          <a:p>
            <a:r>
              <a:rPr lang="en-US" sz="2000" dirty="0"/>
              <a:t>Basic Assumption: Only the ISTA needs final direction information.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7BEAAF-EDC4-478E-82CA-9905BBC9723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533400" y="347638"/>
            <a:ext cx="1874823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2D4A5C-FDC2-4F24-BD9A-69628EFC14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4C4BB-F59E-4F0F-86D5-945CC6B294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</a:p>
        </p:txBody>
      </p:sp>
    </p:spTree>
    <p:extLst>
      <p:ext uri="{BB962C8B-B14F-4D97-AF65-F5344CB8AC3E}">
        <p14:creationId xmlns:p14="http://schemas.microsoft.com/office/powerpoint/2010/main" val="788883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03C46-D965-4550-A8F6-F806166C5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85800"/>
            <a:ext cx="8206680" cy="1066800"/>
          </a:xfrm>
        </p:spPr>
        <p:txBody>
          <a:bodyPr/>
          <a:lstStyle/>
          <a:p>
            <a:r>
              <a:rPr lang="en-US" dirty="0"/>
              <a:t>What Information Needs To be transferred?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B49E6-97CC-4744-8B15-E6B5A3FA27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556792"/>
            <a:ext cx="4499992" cy="4539208"/>
          </a:xfrm>
        </p:spPr>
        <p:txBody>
          <a:bodyPr/>
          <a:lstStyle/>
          <a:p>
            <a:r>
              <a:rPr lang="en-US" sz="2400" dirty="0"/>
              <a:t>For Initiator to responder AOD:</a:t>
            </a:r>
          </a:p>
          <a:p>
            <a:pPr lvl="1"/>
            <a:r>
              <a:rPr lang="en-US" sz="2000" dirty="0"/>
              <a:t>Responder Shall send the BS feedback and/or Channel Measurement Feedback</a:t>
            </a:r>
          </a:p>
          <a:p>
            <a:pPr lvl="1"/>
            <a:r>
              <a:rPr lang="en-US" sz="2000" dirty="0"/>
              <a:t>Initiator determines AOD based on this information</a:t>
            </a:r>
          </a:p>
          <a:p>
            <a:pPr lvl="1"/>
            <a:r>
              <a:rPr lang="en-US" sz="2000" dirty="0"/>
              <a:t>Proposed Solution: Add </a:t>
            </a:r>
            <a:r>
              <a:rPr lang="en-US" sz="2000" dirty="0" err="1"/>
              <a:t>BS_feedback</a:t>
            </a:r>
            <a:r>
              <a:rPr lang="en-US" sz="2000" dirty="0"/>
              <a:t> field to Direction Measurement Results field and enable adding Channel Measurement Feedback to FTM frame</a:t>
            </a:r>
          </a:p>
          <a:p>
            <a:pPr lvl="1"/>
            <a:r>
              <a:rPr lang="en-US" sz="2000" dirty="0"/>
              <a:t>enables orientation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65413C-90A1-430D-BC79-AC3972195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556792"/>
            <a:ext cx="4388296" cy="4539208"/>
          </a:xfrm>
        </p:spPr>
        <p:txBody>
          <a:bodyPr/>
          <a:lstStyle/>
          <a:p>
            <a:r>
              <a:rPr lang="en-US" sz="2400" dirty="0"/>
              <a:t>For Responder to Initiator AOD:</a:t>
            </a:r>
          </a:p>
          <a:p>
            <a:pPr lvl="1"/>
            <a:r>
              <a:rPr lang="en-US" sz="2000" dirty="0"/>
              <a:t>Initiator shall send the BS feedback and/or Channel Measurement Feedback</a:t>
            </a:r>
          </a:p>
          <a:p>
            <a:pPr lvl="1"/>
            <a:r>
              <a:rPr lang="en-US" sz="2000" dirty="0"/>
              <a:t>Responder shall estimate AOD based on this information and send AOD to the initiator</a:t>
            </a:r>
          </a:p>
          <a:p>
            <a:pPr lvl="1"/>
            <a:r>
              <a:rPr lang="en-US" sz="2000" dirty="0"/>
              <a:t>Problem: During FTM exchanges, the initiator sends only ACKs</a:t>
            </a:r>
          </a:p>
          <a:p>
            <a:pPr lvl="1"/>
            <a:r>
              <a:rPr lang="en-US" sz="2000" dirty="0"/>
              <a:t>Important – enables direction and location (with ranging)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42B03-8CE8-40AB-B014-0DDED9B089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EA99B5-391B-46B4-A02E-B7230837AAF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D4FE813-CA86-4706-B14F-D08799AE662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61218"/>
            <a:ext cx="3184520" cy="180975"/>
          </a:xfrm>
        </p:spPr>
        <p:txBody>
          <a:bodyPr/>
          <a:lstStyle/>
          <a:p>
            <a:r>
              <a:rPr lang="en-GB" dirty="0"/>
              <a:t>Assaf Kasher, Qualcomm</a:t>
            </a:r>
          </a:p>
        </p:txBody>
      </p:sp>
    </p:spTree>
    <p:extLst>
      <p:ext uri="{BB962C8B-B14F-4D97-AF65-F5344CB8AC3E}">
        <p14:creationId xmlns:p14="http://schemas.microsoft.com/office/powerpoint/2010/main" val="2638267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7EC74C-ACD1-45AE-833F-2527D5EE0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deal with the I2R AOD?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10A575A-FD1C-4FC0-9371-712983BFF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responder collects the BS Feedback results during the burst.</a:t>
            </a:r>
          </a:p>
          <a:p>
            <a:r>
              <a:rPr lang="en-US" dirty="0"/>
              <a:t>After the burst, the initiator sends an FTM Measurement Frame to the responder, with a list of BS feedback results, the responder responds with an ACK</a:t>
            </a:r>
          </a:p>
          <a:p>
            <a:pPr lvl="1"/>
            <a:r>
              <a:rPr lang="en-US" dirty="0"/>
              <a:t>Multiple Channel Measurement Feedback</a:t>
            </a:r>
          </a:p>
          <a:p>
            <a:pPr lvl="2"/>
            <a:r>
              <a:rPr lang="en-US" dirty="0"/>
              <a:t>Channel Measurement Feedback is an element used in DMG.</a:t>
            </a:r>
          </a:p>
          <a:p>
            <a:r>
              <a:rPr lang="en-US" dirty="0"/>
              <a:t>The responder (possibly after taking time for calculation) responds with an FTM Measurement Frame to the initiator, including a list of AOD results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221812-F946-415E-81CB-C9A60C682C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996ECA-EEFC-4420-BC7B-B0D3CDB3A8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8816FD-2585-4151-A43B-432A8D4866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2263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52C1B-2D4A-4D24-8A35-99200CE2C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to be added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605538F-0E45-4469-872E-6A5B9629D5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2314266"/>
            <a:ext cx="7772400" cy="344866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51CBBE-4B76-461E-A5F4-EB1A0DD6C7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620F2A-A333-40A1-A3B1-1084751E33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FCD294-B90F-49E6-8565-0DF22FD6C5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3222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F70413A-453F-4EBF-B908-EF40A628D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050"/>
            <a:ext cx="3682752" cy="1162050"/>
          </a:xfrm>
        </p:spPr>
        <p:txBody>
          <a:bodyPr/>
          <a:lstStyle/>
          <a:p>
            <a:r>
              <a:rPr lang="en-US" dirty="0"/>
              <a:t>Protocol Modification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8D18774-1BF5-4775-89CF-592BC64A2F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8023" y="664515"/>
            <a:ext cx="2893171" cy="5461648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563ACD1-4656-4C1D-9619-989BE9F89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Two exchanges added after the end of the burst</a:t>
            </a:r>
          </a:p>
          <a:p>
            <a:r>
              <a:rPr lang="en-US" dirty="0"/>
              <a:t>Each of them is a separate channel access</a:t>
            </a:r>
          </a:p>
          <a:p>
            <a:r>
              <a:rPr lang="en-US" dirty="0"/>
              <a:t>In the first exchange: Multiple BS feedback are sent from the initiator to the responder in an FTM frame</a:t>
            </a:r>
          </a:p>
          <a:p>
            <a:r>
              <a:rPr lang="en-US" dirty="0"/>
              <a:t>In the second exchange Multiple AOD results are sent from the responder to the initiator in an FTM frame.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F51112-5EB1-4E45-A740-C6CD3C9E18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BC408D-AFDE-4130-AAA7-3E375794ED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803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4AB5B8A-2A31-4A0D-9DFC-300ABAE7B32F}" vid="{873BC61D-B025-4E7C-8F54-4E5C0B00EB1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</TotalTime>
  <Words>476</Words>
  <Application>Microsoft Office PowerPoint</Application>
  <PresentationFormat>On-screen Show (4:3)</PresentationFormat>
  <Paragraphs>71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MS Gothic</vt:lpstr>
      <vt:lpstr>Times New Roman</vt:lpstr>
      <vt:lpstr>Office Theme</vt:lpstr>
      <vt:lpstr>Microsoft Word 97 - 2003 Document</vt:lpstr>
      <vt:lpstr>60GHz AOD-Messaging</vt:lpstr>
      <vt:lpstr>Abstract</vt:lpstr>
      <vt:lpstr>PowerPoint Presentation</vt:lpstr>
      <vt:lpstr>What Information Needs To be transferred?</vt:lpstr>
      <vt:lpstr>How can we deal with the I2R AOD?</vt:lpstr>
      <vt:lpstr>Elements to be added</vt:lpstr>
      <vt:lpstr>Protocol Modification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60GHz-AOD-Messaging</dc:title>
  <dc:creator>Assaf Kasher</dc:creator>
  <cp:lastModifiedBy>Assaf Kasher</cp:lastModifiedBy>
  <cp:revision>7</cp:revision>
  <cp:lastPrinted>1601-01-01T00:00:00Z</cp:lastPrinted>
  <dcterms:created xsi:type="dcterms:W3CDTF">2018-03-06T18:12:14Z</dcterms:created>
  <dcterms:modified xsi:type="dcterms:W3CDTF">2018-03-06T20:27:21Z</dcterms:modified>
</cp:coreProperties>
</file>