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4"/>
  </p:notesMasterIdLst>
  <p:handoutMasterIdLst>
    <p:handoutMasterId r:id="rId15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  <p:sldId id="430" r:id="rId12"/>
    <p:sldId id="434" r:id="rId13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34" autoAdjust="0"/>
  </p:normalViewPr>
  <p:slideViewPr>
    <p:cSldViewPr>
      <p:cViewPr varScale="1">
        <p:scale>
          <a:sx n="86" d="100"/>
          <a:sy n="86" d="100"/>
        </p:scale>
        <p:origin x="151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4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802.11-18/0539r1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</a:t>
            </a:r>
            <a:r>
              <a:rPr lang="en-US" sz="2200" b="0" dirty="0" smtClean="0"/>
              <a:t>secured ranging on </a:t>
            </a:r>
            <a:r>
              <a:rPr lang="en-US" sz="2200" b="0" dirty="0" smtClean="0"/>
              <a:t>80+80 </a:t>
            </a:r>
            <a:r>
              <a:rPr lang="en-US" sz="2200" b="0" dirty="0" smtClean="0"/>
              <a:t>and 160MHz bandwidths</a:t>
            </a:r>
            <a:r>
              <a:rPr lang="en-US" sz="2200" b="0" dirty="0" smtClean="0"/>
              <a:t>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</a:p>
          <a:p>
            <a:pPr lvl="1" algn="just"/>
            <a:r>
              <a:rPr lang="en-US" dirty="0"/>
              <a:t>A</a:t>
            </a:r>
            <a:r>
              <a:rPr lang="en-US" dirty="0" smtClean="0"/>
              <a:t>pplying </a:t>
            </a:r>
            <a:r>
              <a:rPr lang="en-US" dirty="0"/>
              <a:t>a sign flip between the two LTF </a:t>
            </a:r>
            <a:r>
              <a:rPr lang="en-US" dirty="0" smtClean="0"/>
              <a:t>sequences on upper and lower 80MHz segments is </a:t>
            </a:r>
            <a:r>
              <a:rPr lang="en-US" dirty="0"/>
              <a:t>TBD.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In the LMR for 80+80 and 160MHz bandwidths, do you support that </a:t>
            </a:r>
            <a:endParaRPr lang="en-US" b="0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There</a:t>
            </a:r>
            <a:r>
              <a:rPr lang="en-US" dirty="0" smtClean="0"/>
              <a:t> </a:t>
            </a:r>
            <a:r>
              <a:rPr lang="en-US" dirty="0" smtClean="0"/>
              <a:t>a single </a:t>
            </a:r>
            <a:r>
              <a:rPr lang="en-US" dirty="0" err="1"/>
              <a:t>ToD</a:t>
            </a:r>
            <a:r>
              <a:rPr lang="en-US" dirty="0"/>
              <a:t> and </a:t>
            </a:r>
            <a:r>
              <a:rPr lang="en-US" dirty="0" err="1"/>
              <a:t>ToA</a:t>
            </a:r>
            <a:r>
              <a:rPr lang="en-US" dirty="0"/>
              <a:t> </a:t>
            </a:r>
            <a:r>
              <a:rPr lang="en-US" dirty="0" smtClean="0"/>
              <a:t>field for both 80MHz segments.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 err="1" smtClean="0"/>
              <a:t>ToD</a:t>
            </a:r>
            <a:r>
              <a:rPr lang="en-US" dirty="0" smtClean="0"/>
              <a:t> for each 80MHz segment should be the same.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200" b="0" dirty="0"/>
              <a:t>     </a:t>
            </a:r>
            <a:r>
              <a:rPr lang="en-US" sz="2200" b="0" dirty="0" smtClean="0"/>
              <a:t>Y:               N:       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60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In the LMR for 80+80 and 160MHz bandwidths, </a:t>
            </a:r>
            <a:r>
              <a:rPr lang="en-US" sz="2200" b="0" dirty="0" smtClean="0"/>
              <a:t>we agree </a:t>
            </a:r>
            <a:r>
              <a:rPr lang="en-US" sz="2200" b="0" dirty="0" smtClean="0"/>
              <a:t>that </a:t>
            </a:r>
            <a:endParaRPr lang="en-US" b="0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There</a:t>
            </a:r>
            <a:r>
              <a:rPr lang="en-US" dirty="0" smtClean="0"/>
              <a:t> </a:t>
            </a:r>
            <a:r>
              <a:rPr lang="en-US" dirty="0" smtClean="0"/>
              <a:t>a single </a:t>
            </a:r>
            <a:r>
              <a:rPr lang="en-US" dirty="0" err="1"/>
              <a:t>ToD</a:t>
            </a:r>
            <a:r>
              <a:rPr lang="en-US" dirty="0"/>
              <a:t> and </a:t>
            </a:r>
            <a:r>
              <a:rPr lang="en-US" dirty="0" err="1"/>
              <a:t>ToA</a:t>
            </a:r>
            <a:r>
              <a:rPr lang="en-US" dirty="0"/>
              <a:t> </a:t>
            </a:r>
            <a:r>
              <a:rPr lang="en-US" dirty="0" smtClean="0"/>
              <a:t>field for both 80MHz </a:t>
            </a:r>
            <a:r>
              <a:rPr lang="en-US" dirty="0" smtClean="0"/>
              <a:t>segments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err="1" smtClean="0"/>
              <a:t>ToD</a:t>
            </a:r>
            <a:r>
              <a:rPr lang="en-US" dirty="0" smtClean="0"/>
              <a:t> for each 80MHz segment should be the </a:t>
            </a:r>
            <a:r>
              <a:rPr lang="en-US" dirty="0" smtClean="0"/>
              <a:t>same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200" b="0" dirty="0"/>
              <a:t>     </a:t>
            </a:r>
            <a:r>
              <a:rPr lang="en-US" sz="2200" b="0" dirty="0" smtClean="0"/>
              <a:t>Y:               N:       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6091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err="1" smtClean="0"/>
              <a:t>HEz</a:t>
            </a:r>
            <a:r>
              <a:rPr lang="en-US" sz="2000" b="0" dirty="0" smtClean="0"/>
              <a:t>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b="1" dirty="0"/>
              <a:t>Option 1</a:t>
            </a:r>
            <a:r>
              <a:rPr lang="en-US" dirty="0"/>
              <a:t>: Using different random </a:t>
            </a:r>
            <a:r>
              <a:rPr lang="en-US" dirty="0" err="1" smtClean="0"/>
              <a:t>HEz</a:t>
            </a:r>
            <a:r>
              <a:rPr lang="en-US" dirty="0" smtClean="0"/>
              <a:t>-LTF </a:t>
            </a:r>
            <a:r>
              <a:rPr lang="en-US" dirty="0"/>
              <a:t>sequence for upper and lower 80MHz bands provides more security protection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/>
              <a:t>More difficult for attacker to guess both of LTF sequences correctly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SAC code indicates LTF for upper and lower 80MHz band separately </a:t>
            </a:r>
            <a:endParaRPr lang="en-US" dirty="0"/>
          </a:p>
          <a:p>
            <a:pPr lvl="1" algn="just"/>
            <a:r>
              <a:rPr lang="en-US" b="1" dirty="0"/>
              <a:t>Option 2</a:t>
            </a:r>
            <a:r>
              <a:rPr lang="en-US" dirty="0"/>
              <a:t>: Using same </a:t>
            </a:r>
            <a:r>
              <a:rPr lang="en-US" dirty="0" err="1" smtClean="0"/>
              <a:t>HEz</a:t>
            </a:r>
            <a:r>
              <a:rPr lang="en-US" dirty="0" smtClean="0"/>
              <a:t>-LTF </a:t>
            </a:r>
            <a:r>
              <a:rPr lang="en-US" dirty="0" smtClean="0"/>
              <a:t>sequence for </a:t>
            </a:r>
            <a:r>
              <a:rPr lang="en-US" dirty="0"/>
              <a:t>upper and lower 80MHz bands </a:t>
            </a:r>
            <a:endParaRPr lang="en-US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Simplify the SAC code design and implementation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/>
              <a:t>S</a:t>
            </a:r>
            <a:r>
              <a:rPr lang="en-US" dirty="0" smtClean="0"/>
              <a:t>ame security protection level as single 80MHz band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A 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</a:t>
            </a:r>
            <a:r>
              <a:rPr lang="en-US" dirty="0" smtClean="0">
                <a:ea typeface="+mn-ea"/>
                <a:cs typeface="+mn-cs"/>
              </a:rPr>
              <a:t>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 smtClean="0">
                <a:ea typeface="+mn-ea"/>
                <a:cs typeface="+mn-cs"/>
              </a:rPr>
              <a:t>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</a:t>
            </a:r>
            <a:r>
              <a:rPr lang="en-US" dirty="0" smtClean="0">
                <a:ea typeface="+mn-ea"/>
                <a:cs typeface="+mn-cs"/>
              </a:rPr>
              <a:t>the other </a:t>
            </a:r>
            <a:r>
              <a:rPr lang="en-US" dirty="0" smtClean="0">
                <a:ea typeface="+mn-ea"/>
                <a:cs typeface="+mn-cs"/>
              </a:rPr>
              <a:t>80MHz </a:t>
            </a:r>
            <a:r>
              <a:rPr lang="en-US" dirty="0" smtClean="0">
                <a:ea typeface="+mn-ea"/>
                <a:cs typeface="+mn-cs"/>
              </a:rPr>
              <a:t>segment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</a:t>
            </a:r>
            <a:r>
              <a:rPr lang="en-US" dirty="0" smtClean="0">
                <a:ea typeface="+mn-ea"/>
                <a:cs typeface="+mn-cs"/>
              </a:rPr>
              <a:t>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</a:t>
            </a:r>
            <a:r>
              <a:rPr lang="en-US" sz="2000" b="0" dirty="0" smtClean="0"/>
              <a:t>for </a:t>
            </a:r>
            <a:r>
              <a:rPr lang="en-US" sz="2000" b="0" dirty="0" smtClean="0"/>
              <a:t>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</a:t>
            </a:r>
            <a:r>
              <a:rPr lang="en-US" dirty="0" smtClean="0">
                <a:ea typeface="+mn-ea"/>
                <a:cs typeface="+mn-cs"/>
              </a:rPr>
              <a:t>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  <a:endParaRPr lang="en-US" dirty="0" smtClean="0">
              <a:ea typeface="+mn-ea"/>
              <a:cs typeface="+mn-cs"/>
            </a:endParaRP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</a:t>
            </a:r>
            <a:r>
              <a:rPr lang="en-US" sz="2200" b="0" dirty="0" smtClean="0"/>
              <a:t>secured ranging on </a:t>
            </a:r>
            <a:r>
              <a:rPr lang="en-US" sz="2200" b="0" dirty="0" smtClean="0"/>
              <a:t>80+80 </a:t>
            </a:r>
            <a:r>
              <a:rPr lang="en-US" sz="2200" b="0" dirty="0" smtClean="0"/>
              <a:t>and 160MHz bandwidths</a:t>
            </a:r>
            <a:r>
              <a:rPr lang="en-US" sz="2200" b="0" dirty="0" smtClean="0"/>
              <a:t>, </a:t>
            </a:r>
            <a:r>
              <a:rPr lang="en-US" sz="2200" b="0" dirty="0" smtClean="0"/>
              <a:t>do you </a:t>
            </a:r>
            <a:r>
              <a:rPr lang="en-US" sz="2200" b="0" dirty="0" smtClean="0"/>
              <a:t>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</a:p>
          <a:p>
            <a:pPr lvl="1" algn="just"/>
            <a:r>
              <a:rPr lang="en-US" dirty="0"/>
              <a:t>A</a:t>
            </a:r>
            <a:r>
              <a:rPr lang="en-US" dirty="0" smtClean="0"/>
              <a:t>pplying </a:t>
            </a:r>
            <a:r>
              <a:rPr lang="en-US" dirty="0"/>
              <a:t>a sign flip between the two LTF </a:t>
            </a:r>
            <a:r>
              <a:rPr lang="en-US" dirty="0" smtClean="0"/>
              <a:t>sequences on upper and lower 80MHz segments is </a:t>
            </a:r>
            <a:r>
              <a:rPr lang="en-US" dirty="0"/>
              <a:t>TBD.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208454</TotalTime>
  <Words>764</Words>
  <Application>Microsoft Office PowerPoint</Application>
  <PresentationFormat>On-screen Show (4:3)</PresentationFormat>
  <Paragraphs>145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  <vt:lpstr>Straw Poll #2</vt:lpstr>
      <vt:lpstr>Motion #2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2083</cp:revision>
  <cp:lastPrinted>2017-04-25T02:33:57Z</cp:lastPrinted>
  <dcterms:created xsi:type="dcterms:W3CDTF">2009-11-13T19:11:16Z</dcterms:created>
  <dcterms:modified xsi:type="dcterms:W3CDTF">2018-09-11T20:21:14Z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7c877e97-8202-43ac-9fae-c50d75f63fbb</vt:lpwstr>
  </property>
  <property fmtid="{D5CDD505-2E9C-101B-9397-08002B2CF9AE}" pid="4" name="CTP_BU">
    <vt:lpwstr>NA</vt:lpwstr>
  </property>
  <property fmtid="{D5CDD505-2E9C-101B-9397-08002B2CF9AE}" pid="5" name="CTP_TimeStamp">
    <vt:lpwstr>2018-09-11 20:21:14Z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