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varScale="1">
        <p:scale>
          <a:sx n="88" d="100"/>
          <a:sy n="88" d="100"/>
        </p:scale>
        <p:origin x="67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802.11-18/0537r0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t>
            </a:r>
            <a:r>
              <a:rPr lang="en-US" altLang="en-US" sz="2800" dirty="0" smtClean="0"/>
              <a:t>MU/MAC </a:t>
            </a:r>
            <a:r>
              <a:rPr lang="en-US" altLang="en-US" sz="2800" dirty="0" smtClean="0"/>
              <a:t>Ad-hoc </a:t>
            </a:r>
            <a:br>
              <a:rPr lang="en-US" altLang="en-US" sz="2800" dirty="0" smtClean="0"/>
            </a:br>
            <a:r>
              <a:rPr lang="en-US" altLang="en-US" sz="2800" dirty="0" smtClean="0"/>
              <a:t>March 2018 </a:t>
            </a:r>
            <a:r>
              <a:rPr lang="en-US" altLang="en-US" sz="2800" dirty="0" smtClean="0"/>
              <a:t>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a:t>
            </a:r>
            <a:r>
              <a:rPr lang="en-US" altLang="en-US" sz="1800" b="0" dirty="0" smtClean="0"/>
              <a:t>March </a:t>
            </a:r>
            <a:r>
              <a:rPr lang="en-US" altLang="en-US" sz="1800" b="0" dirty="0" smtClean="0"/>
              <a:t>5-9, 2017</a:t>
            </a:r>
            <a:endParaRPr lang="en-US" altLang="en-US" sz="1800" b="0" dirty="0" smtClean="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extLst>
              <p:ext uri="{D42A27DB-BD31-4B8C-83A1-F6EECF244321}">
                <p14:modId xmlns:p14="http://schemas.microsoft.com/office/powerpoint/2010/main" val="109657996"/>
              </p:ext>
            </p:extLst>
          </p:nvPr>
        </p:nvGraphicFramePr>
        <p:xfrm>
          <a:off x="696912" y="1219200"/>
          <a:ext cx="7989889" cy="5181609"/>
        </p:xfrm>
        <a:graphic>
          <a:graphicData uri="http://schemas.openxmlformats.org/drawingml/2006/table">
            <a:tbl>
              <a:tblPr/>
              <a:tblGrid>
                <a:gridCol w="777348"/>
                <a:gridCol w="3066682"/>
                <a:gridCol w="1776797"/>
                <a:gridCol w="558095"/>
                <a:gridCol w="1810967"/>
              </a:tblGrid>
              <a:tr h="116312">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8039">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1873">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95555">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6312">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11-17/1258 (01 CIDs)</a:t>
            </a:r>
          </a:p>
          <a:p>
            <a:pPr lvl="1"/>
            <a:r>
              <a:rPr lang="en-GB" dirty="0" smtClean="0"/>
              <a:t>9863</a:t>
            </a:r>
            <a:endParaRPr lang="en-US" sz="2800" dirty="0" smtClean="0"/>
          </a:p>
          <a:p>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(11-17-1258-00-00ax-resolution-to-cid9863.docx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t>
            </a:r>
            <a:r>
              <a:rPr lang="en-US" altLang="en-US" dirty="0" smtClean="0">
                <a:solidFill>
                  <a:srgbClr val="0000FF"/>
                </a:solidFill>
                <a:latin typeface="Arial Black" pitchFamily="34" charset="0"/>
              </a:rPr>
              <a:t>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 MAC ad hoc sessions this </a:t>
            </a:r>
            <a:r>
              <a:rPr lang="en-US" altLang="en-US" sz="1800" dirty="0" smtClean="0"/>
              <a:t>week</a:t>
            </a:r>
            <a:endParaRPr lang="en-US" altLang="en-US" sz="1600" dirty="0" smtClean="0"/>
          </a:p>
          <a:p>
            <a:pPr lvl="1"/>
            <a:r>
              <a:rPr lang="en-US" altLang="en-US" sz="1600" dirty="0" smtClean="0"/>
              <a:t>Tuesday AM1,  </a:t>
            </a:r>
            <a:r>
              <a:rPr lang="en-US" altLang="en-US" sz="1600" dirty="0" smtClean="0"/>
              <a:t>AM2, PM2, EVE</a:t>
            </a:r>
          </a:p>
          <a:p>
            <a:pPr lvl="1"/>
            <a:r>
              <a:rPr lang="en-US" altLang="en-US" sz="1600" dirty="0" smtClean="0"/>
              <a:t>Wednesday </a:t>
            </a:r>
            <a:r>
              <a:rPr lang="en-US" altLang="en-US" sz="1600" dirty="0" smtClean="0"/>
              <a:t>PM2</a:t>
            </a:r>
            <a:endParaRPr lang="en-US" altLang="en-US" sz="1600" dirty="0" smtClean="0"/>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endParaRPr lang="en-US" alt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30071</TotalTime>
  <Words>1370</Words>
  <Application>Microsoft Office PowerPoint</Application>
  <PresentationFormat>On-screen Show (4:3)</PresentationFormat>
  <Paragraphs>338</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Monotype Sorts</vt:lpstr>
      <vt:lpstr>MS PGothic</vt:lpstr>
      <vt:lpstr>MS PGothic</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(2/2) Governing document is 15/075r0</vt:lpstr>
      <vt:lpstr>Straw Poll #1 (11-17-1258-00-00ax-resolution-to-cid9863.docx)</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2046</cp:revision>
  <cp:lastPrinted>1998-02-10T13:28:06Z</cp:lastPrinted>
  <dcterms:created xsi:type="dcterms:W3CDTF">2007-04-17T18:10:23Z</dcterms:created>
  <dcterms:modified xsi:type="dcterms:W3CDTF">2018-03-06T13:21:09Z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