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8" r:id="rId6"/>
    <p:sldId id="263" r:id="rId7"/>
    <p:sldId id="266" r:id="rId8"/>
    <p:sldId id="26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014" autoAdjust="0"/>
    <p:restoredTop sz="94660"/>
  </p:normalViewPr>
  <p:slideViewPr>
    <p:cSldViewPr>
      <p:cViewPr varScale="1">
        <p:scale>
          <a:sx n="103" d="100"/>
          <a:sy n="103" d="100"/>
        </p:scale>
        <p:origin x="-82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March</a:t>
            </a:r>
            <a:r>
              <a:rPr lang="de-DE" dirty="0" smtClean="0"/>
              <a:t>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18/0528r1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Month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Summary of BCS Discussion Points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2018-03-08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3076" name="Dok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Summary of discussion points that came up during the </a:t>
            </a:r>
            <a:r>
              <a:rPr lang="en-GB" smtClean="0"/>
              <a:t>BCS sessions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Commonality in use cases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Simultaneous transmission of an information from a single source to multiple</a:t>
            </a:r>
            <a:r>
              <a:rPr lang="en-GB" dirty="0" smtClean="0"/>
              <a:t> destinations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“Downstream scenario”: AP sends a information in a single MAC frame (i.e. simultaneously) to several STA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“Upstream scenario”: 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STA wants to send information to a receiving entity but does not care via which AP it is forwarded.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Hopes that an AP picks the message up and forwards it. (broadcasting)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May address a specific AP but does not want to associate</a:t>
            </a:r>
            <a:r>
              <a:rPr lang="en-GB" dirty="0" smtClean="0"/>
              <a:t> </a:t>
            </a:r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Discussion items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51816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Requirement of the sending STA to “know” that a receiving STA is present?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Not necessarily, open for discussion</a:t>
            </a:r>
          </a:p>
          <a:p>
            <a:pPr>
              <a:buFont typeface="Arial"/>
              <a:buChar char="•"/>
            </a:pPr>
            <a:endParaRPr lang="en-US" sz="1800" dirty="0" smtClean="0"/>
          </a:p>
          <a:p>
            <a:pPr>
              <a:buFont typeface="Arial"/>
              <a:buChar char="•"/>
            </a:pPr>
            <a:r>
              <a:rPr lang="en-US" sz="1800" dirty="0" smtClean="0"/>
              <a:t>Always broadcast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Depends on the scenario. Most likely yes, but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There are use cases in which a (single) self-contained frame might be send towards a specific receiving STA (</a:t>
            </a:r>
            <a:r>
              <a:rPr lang="en-US" sz="1600" dirty="0" err="1" smtClean="0"/>
              <a:t>unicast</a:t>
            </a:r>
            <a:r>
              <a:rPr lang="en-US" sz="1600" dirty="0" smtClean="0"/>
              <a:t>) without</a:t>
            </a:r>
            <a:r>
              <a:rPr lang="en-US" sz="1600" dirty="0" smtClean="0"/>
              <a:t> association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Is there always bi-directional traffic or only </a:t>
            </a:r>
            <a:r>
              <a:rPr lang="en-US" sz="1600" dirty="0" err="1" smtClean="0"/>
              <a:t>uni</a:t>
            </a:r>
            <a:r>
              <a:rPr lang="en-US" sz="1600" dirty="0" smtClean="0"/>
              <a:t>-directional traffic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Do we need to support optional </a:t>
            </a:r>
            <a:r>
              <a:rPr lang="en-US" sz="1600" dirty="0" smtClean="0"/>
              <a:t>negotiation of broadcast service parameters?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Where </a:t>
            </a:r>
            <a:r>
              <a:rPr lang="en-US" sz="1800" dirty="0" smtClean="0"/>
              <a:t>do the packets end?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Beyond the AP (for upstream information</a:t>
            </a:r>
            <a:r>
              <a:rPr lang="en-US" sz="1600" dirty="0" smtClean="0"/>
              <a:t>)</a:t>
            </a:r>
            <a:r>
              <a:rPr lang="en-US" sz="1600" dirty="0" smtClean="0">
                <a:sym typeface="Wingdings"/>
              </a:rPr>
              <a:t> </a:t>
            </a:r>
          </a:p>
          <a:p>
            <a:pPr lvl="2">
              <a:buFont typeface="Arial"/>
              <a:buChar char="•"/>
            </a:pPr>
            <a:r>
              <a:rPr lang="en-US" sz="1400" dirty="0" smtClean="0">
                <a:sym typeface="Wingdings"/>
              </a:rPr>
              <a:t>Should consider if the AP analysis / compiles the frame before “blindly” forwarding it beyond the AP</a:t>
            </a:r>
          </a:p>
          <a:p>
            <a:pPr lvl="1">
              <a:buFont typeface="Arial"/>
              <a:buChar char="•"/>
            </a:pPr>
            <a:r>
              <a:rPr lang="en-US" sz="1600" dirty="0" smtClean="0">
                <a:sym typeface="Wingdings"/>
              </a:rPr>
              <a:t>Involves at least the </a:t>
            </a:r>
            <a:r>
              <a:rPr lang="en-US" sz="1600" dirty="0" smtClean="0">
                <a:sym typeface="Wingdings"/>
              </a:rPr>
              <a:t>DS</a:t>
            </a:r>
          </a:p>
          <a:p>
            <a:pPr lvl="1">
              <a:buFont typeface="Arial"/>
              <a:buChar char="•"/>
            </a:pPr>
            <a:r>
              <a:rPr lang="en-US" sz="1600" dirty="0" smtClean="0">
                <a:sym typeface="Wingdings"/>
              </a:rPr>
              <a:t>Relation to higher </a:t>
            </a:r>
            <a:r>
              <a:rPr lang="en-US" sz="1600" dirty="0" smtClean="0">
                <a:sym typeface="Wingdings"/>
              </a:rPr>
              <a:t>layer protocols, at least IP</a:t>
            </a:r>
            <a:r>
              <a:rPr lang="en-US" sz="1600" dirty="0" smtClean="0">
                <a:sym typeface="Wingdings"/>
              </a:rPr>
              <a:t> address of the </a:t>
            </a:r>
            <a:r>
              <a:rPr lang="en-US" sz="1600" dirty="0" smtClean="0">
                <a:sym typeface="Wingdings"/>
              </a:rPr>
              <a:t>final destination (and identify </a:t>
            </a:r>
            <a:r>
              <a:rPr lang="en-US" sz="1600" dirty="0" smtClean="0">
                <a:sym typeface="Wingdings"/>
              </a:rPr>
              <a:t>source via MAC address?)</a:t>
            </a:r>
          </a:p>
          <a:p>
            <a:pPr>
              <a:buFont typeface="Arial"/>
              <a:buChar char="•"/>
            </a:pPr>
            <a:r>
              <a:rPr lang="en-US" sz="1800" dirty="0" smtClean="0">
                <a:sym typeface="Wingdings"/>
              </a:rPr>
              <a:t>What are the packets: MSDU vs. MPDU </a:t>
            </a:r>
            <a:r>
              <a:rPr lang="de-DE" sz="1800" dirty="0" smtClean="0">
                <a:sym typeface="Wingdings"/>
              </a:rPr>
              <a:t> MSDU</a:t>
            </a:r>
            <a:endParaRPr lang="en-US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items (cont)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Discuss “downstream” (AP</a:t>
            </a:r>
            <a:r>
              <a:rPr lang="en-US" dirty="0" smtClean="0">
                <a:sym typeface="Wingdings"/>
              </a:rPr>
              <a:t>STA) and „upstream“ (STAAP) separately 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ym typeface="Wingdings"/>
              </a:rPr>
              <a:t>Requirements are likely to be different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ym typeface="Wingdings"/>
              </a:rPr>
              <a:t>Technical solutions might overlap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ym typeface="Wingdings"/>
              </a:rPr>
              <a:t>Single PAR or two </a:t>
            </a:r>
            <a:r>
              <a:rPr lang="en-US" dirty="0" err="1" smtClean="0">
                <a:sym typeface="Wingdings"/>
              </a:rPr>
              <a:t>PARs</a:t>
            </a:r>
            <a:r>
              <a:rPr lang="en-US" dirty="0" smtClean="0">
                <a:sym typeface="Wingdings"/>
              </a:rPr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Month Year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Security Questions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8386"/>
            <a:ext cx="7772400" cy="578961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What kind of “trust” exists today between STA and AP after initial packet exchange (4-way handshake, EAP, EPOL-Key…)?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Trust between STA and AP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Prevention from replay attacks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What are the precise security requirements of the use cases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Authentication of sender (of transmission)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Authentication of receiver (of transmission)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Prevention of replaying frames </a:t>
            </a:r>
            <a:r>
              <a:rPr lang="en-US" sz="1200" dirty="0" smtClean="0"/>
              <a:t>required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Integrity protection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Encryption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What is the threat for each use case?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Assumption </a:t>
            </a:r>
            <a:r>
              <a:rPr lang="en-US" sz="1600" dirty="0" smtClean="0"/>
              <a:t>(to be verified) use cases do not need mutual trust, i.e. we do not need that “AP trusts STA” &amp;&amp; “STA trusts AP”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As the flow of information is only directional, we only need to achieve “AP trusts STA”  or (!!)  “STA trusts AP”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Is this possible to achieve in a single self-contained packet transmission?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Is the lack of auth in both directions a problem?</a:t>
            </a: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Relation </a:t>
            </a:r>
            <a:r>
              <a:rPr lang="en-US" sz="1600" dirty="0" smtClean="0"/>
              <a:t>to higher layer security (e.g. higher layer association and security with end- / application-server)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Where is the difference from what we provide in 802.11 today vs. what the suggested solution would offer</a:t>
            </a:r>
          </a:p>
          <a:p>
            <a:pPr lvl="1">
              <a:buFont typeface="Arial"/>
              <a:buChar char="•"/>
            </a:pPr>
            <a:endParaRPr lang="en-US" sz="1400" dirty="0" smtClean="0"/>
          </a:p>
          <a:p>
            <a:endParaRPr lang="en-US" sz="2000" dirty="0" smtClean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Difference to existing </a:t>
            </a:r>
            <a:r>
              <a:rPr lang="en-US" dirty="0" smtClean="0"/>
              <a:t>technologies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 smtClean="0"/>
              <a:t>LoRa</a:t>
            </a:r>
            <a:r>
              <a:rPr lang="en-US" dirty="0" smtClean="0"/>
              <a:t> </a:t>
            </a:r>
            <a:r>
              <a:rPr lang="en-US" dirty="0" smtClean="0"/>
              <a:t>WAN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Other technology / systems that can address the use cases / do </a:t>
            </a:r>
            <a:r>
              <a:rPr lang="en-US" dirty="0" smtClean="0"/>
              <a:t>we prefer WiFi </a:t>
            </a:r>
            <a:r>
              <a:rPr lang="en-US" dirty="0" smtClean="0"/>
              <a:t>in contrast to other technologies?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Month Year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Should a frequency band be specified?</a:t>
            </a:r>
          </a:p>
          <a:p>
            <a:pPr>
              <a:buFont typeface="Arial"/>
              <a:buChar char="•"/>
            </a:pPr>
            <a:r>
              <a:rPr lang="en-US" dirty="0" smtClean="0"/>
              <a:t>Is the proposed approach feasible for all</a:t>
            </a:r>
            <a:r>
              <a:rPr lang="en-US" dirty="0" smtClean="0"/>
              <a:t> </a:t>
            </a:r>
            <a:r>
              <a:rPr lang="en-US" dirty="0" err="1" smtClean="0"/>
              <a:t>PHYs</a:t>
            </a:r>
            <a:r>
              <a:rPr lang="en-US" dirty="0" smtClean="0"/>
              <a:t>?</a:t>
            </a:r>
          </a:p>
          <a:p>
            <a:pPr>
              <a:buFont typeface="Arial"/>
              <a:buChar char="•"/>
            </a:pPr>
            <a:r>
              <a:rPr lang="en-US" dirty="0" smtClean="0"/>
              <a:t>Is the proposed approach feasible for possible receiver STA roles?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smtClean="0"/>
              <a:t>Do </a:t>
            </a:r>
            <a:r>
              <a:rPr lang="en-US" dirty="0" smtClean="0"/>
              <a:t>we see a benefit in spectrum usage?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Need evaluation criteria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Analysis for broad market potential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Can we prevent “unsolicited broadcast”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Month Year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a="http://schemas.openxmlformats.org/drawingml/2006/main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802-11-Submission-Koden-TI-plain.potx</Template>
  <TotalTime>0</TotalTime>
  <Words>804</Words>
  <Application>Microsoft Macintosh PowerPoint</Application>
  <PresentationFormat>Bildschirmpräsentation (4:3)</PresentationFormat>
  <Paragraphs>114</Paragraphs>
  <Slides>9</Slides>
  <Notes>5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802-11-Submission-Koden-TI-plain</vt:lpstr>
      <vt:lpstr>Dokument</vt:lpstr>
      <vt:lpstr>Summary of BCS Discussion Points</vt:lpstr>
      <vt:lpstr>Abstract</vt:lpstr>
      <vt:lpstr>Commonality in use cases</vt:lpstr>
      <vt:lpstr>Discussion items</vt:lpstr>
      <vt:lpstr>Discussion items (cont)</vt:lpstr>
      <vt:lpstr>Security Questions</vt:lpstr>
      <vt:lpstr>Competitors</vt:lpstr>
      <vt:lpstr>Other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Marc Emmelmann</cp:lastModifiedBy>
  <cp:revision>13</cp:revision>
  <cp:lastPrinted>1601-01-01T00:00:00Z</cp:lastPrinted>
  <dcterms:created xsi:type="dcterms:W3CDTF">2018-03-08T22:06:39Z</dcterms:created>
  <dcterms:modified xsi:type="dcterms:W3CDTF">2018-03-08T23:11:10Z</dcterms:modified>
  <cp:category/>
</cp:coreProperties>
</file>