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259" r:id="rId4"/>
    <p:sldId id="264" r:id="rId5"/>
  </p:sldIdLst>
  <p:sldSz cx="9144000" cy="6858000" type="screen4x3"/>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1428"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p:spPr>
        <p:txBody>
          <a:bodyPr lIns="0" tIns="0" rIns="0" bIns="0" anchor="ctr"/>
          <a:lstStyle/>
          <a:p>
            <a:pPr algn="ctr"/>
            <a:r>
              <a:rPr lang="sv-SE" sz="4400" b="0" strike="noStrike" spc="-1">
                <a:latin typeface="DejaVu Sans"/>
              </a:rPr>
              <a:t>Click to move the slide</a:t>
            </a:r>
          </a:p>
        </p:txBody>
      </p:sp>
      <p:sp>
        <p:nvSpPr>
          <p:cNvPr id="43" name="PlaceHolder 2"/>
          <p:cNvSpPr>
            <a:spLocks noGrp="1"/>
          </p:cNvSpPr>
          <p:nvPr>
            <p:ph type="body"/>
          </p:nvPr>
        </p:nvSpPr>
        <p:spPr>
          <a:xfrm>
            <a:off x="756000" y="5078520"/>
            <a:ext cx="6047640" cy="4811040"/>
          </a:xfrm>
          <a:prstGeom prst="rect">
            <a:avLst/>
          </a:prstGeom>
        </p:spPr>
        <p:txBody>
          <a:bodyPr lIns="0" tIns="0" rIns="0" bIns="0"/>
          <a:lstStyle/>
          <a:p>
            <a:r>
              <a:rPr lang="sv-SE" sz="2000" b="0" strike="noStrike" spc="-1">
                <a:latin typeface="DejaVu Sans"/>
              </a:rPr>
              <a:t>Click to edit the notes format</a:t>
            </a:r>
          </a:p>
        </p:txBody>
      </p:sp>
      <p:sp>
        <p:nvSpPr>
          <p:cNvPr id="44" name="PlaceHolder 3"/>
          <p:cNvSpPr>
            <a:spLocks noGrp="1"/>
          </p:cNvSpPr>
          <p:nvPr>
            <p:ph type="hdr"/>
          </p:nvPr>
        </p:nvSpPr>
        <p:spPr>
          <a:xfrm>
            <a:off x="0" y="0"/>
            <a:ext cx="3280680" cy="534240"/>
          </a:xfrm>
          <a:prstGeom prst="rect">
            <a:avLst/>
          </a:prstGeom>
        </p:spPr>
        <p:txBody>
          <a:bodyPr lIns="0" tIns="0" rIns="0" bIns="0"/>
          <a:lstStyle/>
          <a:p>
            <a:r>
              <a:rPr lang="sv-SE" sz="1400" b="0" strike="noStrike" spc="-1">
                <a:latin typeface="DejaVu Serif"/>
              </a:rPr>
              <a:t> </a:t>
            </a:r>
          </a:p>
        </p:txBody>
      </p:sp>
      <p:sp>
        <p:nvSpPr>
          <p:cNvPr id="45" name="PlaceHolder 4"/>
          <p:cNvSpPr>
            <a:spLocks noGrp="1"/>
          </p:cNvSpPr>
          <p:nvPr>
            <p:ph type="dt"/>
          </p:nvPr>
        </p:nvSpPr>
        <p:spPr>
          <a:xfrm>
            <a:off x="4278960" y="0"/>
            <a:ext cx="3280680" cy="534240"/>
          </a:xfrm>
          <a:prstGeom prst="rect">
            <a:avLst/>
          </a:prstGeom>
        </p:spPr>
        <p:txBody>
          <a:bodyPr lIns="0" tIns="0" rIns="0" bIns="0"/>
          <a:lstStyle/>
          <a:p>
            <a:pPr algn="r"/>
            <a:r>
              <a:rPr lang="sv-SE" sz="1400" b="0" strike="noStrike" spc="-1">
                <a:latin typeface="DejaVu Serif"/>
              </a:rPr>
              <a:t> </a:t>
            </a:r>
          </a:p>
        </p:txBody>
      </p:sp>
      <p:sp>
        <p:nvSpPr>
          <p:cNvPr id="46" name="PlaceHolder 5"/>
          <p:cNvSpPr>
            <a:spLocks noGrp="1"/>
          </p:cNvSpPr>
          <p:nvPr>
            <p:ph type="ftr"/>
          </p:nvPr>
        </p:nvSpPr>
        <p:spPr>
          <a:xfrm>
            <a:off x="0" y="10157400"/>
            <a:ext cx="3280680" cy="534240"/>
          </a:xfrm>
          <a:prstGeom prst="rect">
            <a:avLst/>
          </a:prstGeom>
        </p:spPr>
        <p:txBody>
          <a:bodyPr lIns="0" tIns="0" rIns="0" bIns="0" anchor="b"/>
          <a:lstStyle/>
          <a:p>
            <a:r>
              <a:rPr lang="sv-SE" sz="1400" b="0" strike="noStrike" spc="-1">
                <a:latin typeface="DejaVu Serif"/>
              </a:rPr>
              <a:t> </a:t>
            </a:r>
          </a:p>
        </p:txBody>
      </p:sp>
      <p:sp>
        <p:nvSpPr>
          <p:cNvPr id="47" name="PlaceHolder 6"/>
          <p:cNvSpPr>
            <a:spLocks noGrp="1"/>
          </p:cNvSpPr>
          <p:nvPr>
            <p:ph type="sldNum"/>
          </p:nvPr>
        </p:nvSpPr>
        <p:spPr>
          <a:xfrm>
            <a:off x="4278960" y="10157400"/>
            <a:ext cx="3280680" cy="534240"/>
          </a:xfrm>
          <a:prstGeom prst="rect">
            <a:avLst/>
          </a:prstGeom>
        </p:spPr>
        <p:txBody>
          <a:bodyPr lIns="0" tIns="0" rIns="0" bIns="0" anchor="b"/>
          <a:lstStyle/>
          <a:p>
            <a:pPr algn="r"/>
            <a:fld id="{30C70F72-41CD-4D72-9311-6437C1C73ACF}" type="slidenum">
              <a:rPr lang="sv-SE" sz="1400" b="0" strike="noStrike" spc="-1">
                <a:latin typeface="DejaVu Serif"/>
              </a:rPr>
              <a:t>‹#›</a:t>
            </a:fld>
            <a:endParaRPr lang="sv-SE" sz="1400" b="0" strike="noStrike" spc="-1">
              <a:latin typeface="DejaVu Serif"/>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5640480" y="96840"/>
            <a:ext cx="639000" cy="2102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r>
              <a:rPr lang="sv-SE" sz="1400" b="1" strike="noStrike" spc="-1">
                <a:solidFill>
                  <a:srgbClr val="000000"/>
                </a:solidFill>
                <a:latin typeface="Times New Roman"/>
                <a:ea typeface="MS Gothic"/>
              </a:rPr>
              <a:t>doc.: IEEE 802.11-yy/xxxxr0</a:t>
            </a:r>
            <a:endParaRPr lang="sv-SE" sz="1400" b="0" strike="noStrike" spc="-1">
              <a:latin typeface="DejaVu Sans"/>
            </a:endParaRPr>
          </a:p>
        </p:txBody>
      </p:sp>
      <p:sp>
        <p:nvSpPr>
          <p:cNvPr id="99" name="CustomShape 2"/>
          <p:cNvSpPr/>
          <p:nvPr/>
        </p:nvSpPr>
        <p:spPr>
          <a:xfrm>
            <a:off x="654120" y="96840"/>
            <a:ext cx="824760" cy="2102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lstStyle/>
          <a:p>
            <a:pPr>
              <a:lnSpc>
                <a:spcPct val="100000"/>
              </a:lnSpc>
            </a:pPr>
            <a:r>
              <a:rPr lang="sv-SE" sz="1400" b="1" strike="noStrike" spc="-1">
                <a:solidFill>
                  <a:srgbClr val="000000"/>
                </a:solidFill>
                <a:latin typeface="Times New Roman"/>
                <a:ea typeface="MS Gothic"/>
              </a:rPr>
              <a:t>Month Year</a:t>
            </a:r>
            <a:endParaRPr lang="sv-SE" sz="1400" b="0" strike="noStrike" spc="-1">
              <a:latin typeface="DejaVu Sans"/>
            </a:endParaRPr>
          </a:p>
        </p:txBody>
      </p:sp>
      <p:sp>
        <p:nvSpPr>
          <p:cNvPr id="100" name="CustomShape 3"/>
          <p:cNvSpPr/>
          <p:nvPr/>
        </p:nvSpPr>
        <p:spPr>
          <a:xfrm>
            <a:off x="5357880" y="8985240"/>
            <a:ext cx="921600" cy="1803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r">
              <a:lnSpc>
                <a:spcPct val="100000"/>
              </a:lnSpc>
            </a:pPr>
            <a:r>
              <a:rPr lang="sv-SE" sz="1200" b="0" strike="noStrike" spc="-1">
                <a:solidFill>
                  <a:srgbClr val="000000"/>
                </a:solidFill>
                <a:latin typeface="Times New Roman"/>
                <a:ea typeface="MS Gothic"/>
              </a:rPr>
              <a:t>John Doe, Some Company</a:t>
            </a:r>
            <a:endParaRPr lang="sv-SE" sz="1200" b="0" strike="noStrike" spc="-1">
              <a:latin typeface="DejaVu Sans"/>
            </a:endParaRPr>
          </a:p>
        </p:txBody>
      </p:sp>
      <p:sp>
        <p:nvSpPr>
          <p:cNvPr id="101" name="CustomShape 4"/>
          <p:cNvSpPr/>
          <p:nvPr/>
        </p:nvSpPr>
        <p:spPr>
          <a:xfrm>
            <a:off x="3222720" y="8985240"/>
            <a:ext cx="510480" cy="3628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r">
              <a:lnSpc>
                <a:spcPct val="100000"/>
              </a:lnSpc>
            </a:pPr>
            <a:r>
              <a:rPr lang="sv-SE" sz="1200" b="0" strike="noStrike" spc="-1">
                <a:solidFill>
                  <a:srgbClr val="000000"/>
                </a:solidFill>
                <a:latin typeface="Times New Roman"/>
                <a:ea typeface="MS Gothic"/>
              </a:rPr>
              <a:t>Page </a:t>
            </a:r>
            <a:fld id="{B3083D80-F0B8-4D6F-97E6-5C841CDD3A28}" type="slidenum">
              <a:rPr lang="sv-SE" sz="1200" b="0" strike="noStrike" spc="-1">
                <a:solidFill>
                  <a:srgbClr val="000000"/>
                </a:solidFill>
                <a:latin typeface="Times New Roman"/>
                <a:ea typeface="MS Gothic"/>
              </a:rPr>
              <a:t>1</a:t>
            </a:fld>
            <a:endParaRPr lang="sv-SE" sz="1200" b="0" strike="noStrike" spc="-1">
              <a:latin typeface="DejaVu Sans"/>
            </a:endParaRPr>
          </a:p>
        </p:txBody>
      </p:sp>
      <p:sp>
        <p:nvSpPr>
          <p:cNvPr id="102" name="CustomShape 5"/>
          <p:cNvSpPr/>
          <p:nvPr/>
        </p:nvSpPr>
        <p:spPr>
          <a:xfrm>
            <a:off x="1154160" y="701640"/>
            <a:ext cx="4625280" cy="346788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sp>
      <p:sp>
        <p:nvSpPr>
          <p:cNvPr id="103" name="PlaceHolder 6"/>
          <p:cNvSpPr>
            <a:spLocks noGrp="1"/>
          </p:cNvSpPr>
          <p:nvPr>
            <p:ph type="body"/>
          </p:nvPr>
        </p:nvSpPr>
        <p:spPr>
          <a:xfrm>
            <a:off x="923760" y="4408560"/>
            <a:ext cx="5085720" cy="4269600"/>
          </a:xfrm>
          <a:prstGeom prst="rect">
            <a:avLst/>
          </a:prstGeom>
        </p:spPr>
        <p:txBody>
          <a:bodyPr lIns="93600" tIns="46080" rIns="93600" bIns="46080" anchor="ctr"/>
          <a:lstStyle/>
          <a:p>
            <a:endParaRPr lang="sv-SE" sz="2000" b="0" strike="noStrike" spc="-1">
              <a:latin typeface="DejaVu San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5640480" y="96840"/>
            <a:ext cx="639000" cy="2102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r>
              <a:rPr lang="sv-SE" sz="1400" b="1" strike="noStrike" spc="-1">
                <a:solidFill>
                  <a:srgbClr val="000000"/>
                </a:solidFill>
                <a:latin typeface="Times New Roman"/>
                <a:ea typeface="MS Gothic"/>
              </a:rPr>
              <a:t>doc.: IEEE 802.11-yy/xxxxr0</a:t>
            </a:r>
            <a:endParaRPr lang="sv-SE" sz="1400" b="0" strike="noStrike" spc="-1">
              <a:latin typeface="DejaVu Sans"/>
            </a:endParaRPr>
          </a:p>
        </p:txBody>
      </p:sp>
      <p:sp>
        <p:nvSpPr>
          <p:cNvPr id="105" name="CustomShape 2"/>
          <p:cNvSpPr/>
          <p:nvPr/>
        </p:nvSpPr>
        <p:spPr>
          <a:xfrm>
            <a:off x="654120" y="96840"/>
            <a:ext cx="824760" cy="2102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lstStyle/>
          <a:p>
            <a:pPr>
              <a:lnSpc>
                <a:spcPct val="100000"/>
              </a:lnSpc>
            </a:pPr>
            <a:r>
              <a:rPr lang="sv-SE" sz="1400" b="1" strike="noStrike" spc="-1">
                <a:solidFill>
                  <a:srgbClr val="000000"/>
                </a:solidFill>
                <a:latin typeface="Times New Roman"/>
                <a:ea typeface="MS Gothic"/>
              </a:rPr>
              <a:t>Month Year</a:t>
            </a:r>
            <a:endParaRPr lang="sv-SE" sz="1400" b="0" strike="noStrike" spc="-1">
              <a:latin typeface="DejaVu Sans"/>
            </a:endParaRPr>
          </a:p>
        </p:txBody>
      </p:sp>
      <p:sp>
        <p:nvSpPr>
          <p:cNvPr id="106" name="CustomShape 3"/>
          <p:cNvSpPr/>
          <p:nvPr/>
        </p:nvSpPr>
        <p:spPr>
          <a:xfrm>
            <a:off x="5357880" y="8985240"/>
            <a:ext cx="921600" cy="1803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r">
              <a:lnSpc>
                <a:spcPct val="100000"/>
              </a:lnSpc>
            </a:pPr>
            <a:r>
              <a:rPr lang="sv-SE" sz="1200" b="0" strike="noStrike" spc="-1">
                <a:solidFill>
                  <a:srgbClr val="000000"/>
                </a:solidFill>
                <a:latin typeface="Times New Roman"/>
                <a:ea typeface="MS Gothic"/>
              </a:rPr>
              <a:t>John Doe, Some Company</a:t>
            </a:r>
            <a:endParaRPr lang="sv-SE" sz="1200" b="0" strike="noStrike" spc="-1">
              <a:latin typeface="DejaVu Sans"/>
            </a:endParaRPr>
          </a:p>
        </p:txBody>
      </p:sp>
      <p:sp>
        <p:nvSpPr>
          <p:cNvPr id="107" name="CustomShape 4"/>
          <p:cNvSpPr/>
          <p:nvPr/>
        </p:nvSpPr>
        <p:spPr>
          <a:xfrm>
            <a:off x="3222720" y="8985240"/>
            <a:ext cx="510480" cy="3628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r">
              <a:lnSpc>
                <a:spcPct val="100000"/>
              </a:lnSpc>
            </a:pPr>
            <a:r>
              <a:rPr lang="sv-SE" sz="1200" b="0" strike="noStrike" spc="-1">
                <a:solidFill>
                  <a:srgbClr val="000000"/>
                </a:solidFill>
                <a:latin typeface="Times New Roman"/>
                <a:ea typeface="MS Gothic"/>
              </a:rPr>
              <a:t>Page </a:t>
            </a:r>
            <a:fld id="{CD2C8623-BCF0-41B9-B5D8-3257E601931F}" type="slidenum">
              <a:rPr lang="sv-SE" sz="1200" b="0" strike="noStrike" spc="-1">
                <a:solidFill>
                  <a:srgbClr val="000000"/>
                </a:solidFill>
                <a:latin typeface="Times New Roman"/>
                <a:ea typeface="MS Gothic"/>
              </a:rPr>
              <a:t>2</a:t>
            </a:fld>
            <a:endParaRPr lang="sv-SE" sz="1200" b="0" strike="noStrike" spc="-1">
              <a:latin typeface="DejaVu Sans"/>
            </a:endParaRPr>
          </a:p>
        </p:txBody>
      </p:sp>
      <p:sp>
        <p:nvSpPr>
          <p:cNvPr id="108" name="CustomShape 5"/>
          <p:cNvSpPr/>
          <p:nvPr/>
        </p:nvSpPr>
        <p:spPr>
          <a:xfrm>
            <a:off x="1154160" y="701640"/>
            <a:ext cx="4625280" cy="346788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sp>
      <p:sp>
        <p:nvSpPr>
          <p:cNvPr id="109" name="PlaceHolder 6"/>
          <p:cNvSpPr>
            <a:spLocks noGrp="1"/>
          </p:cNvSpPr>
          <p:nvPr>
            <p:ph type="body"/>
          </p:nvPr>
        </p:nvSpPr>
        <p:spPr>
          <a:xfrm>
            <a:off x="923760" y="4408560"/>
            <a:ext cx="5085720" cy="4269600"/>
          </a:xfrm>
          <a:prstGeom prst="rect">
            <a:avLst/>
          </a:prstGeom>
        </p:spPr>
        <p:txBody>
          <a:bodyPr lIns="93600" tIns="46080" rIns="93600" bIns="46080" anchor="ctr"/>
          <a:lstStyle/>
          <a:p>
            <a:endParaRPr lang="sv-SE" sz="2000" b="0" strike="noStrike" spc="-1">
              <a:latin typeface="DejaVu San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5640480" y="96840"/>
            <a:ext cx="639000" cy="2102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r>
              <a:rPr lang="sv-SE" sz="1400" b="1" strike="noStrike" spc="-1">
                <a:solidFill>
                  <a:srgbClr val="000000"/>
                </a:solidFill>
                <a:latin typeface="Times New Roman"/>
                <a:ea typeface="MS Gothic"/>
              </a:rPr>
              <a:t>doc.: IEEE 802.11-yy/xxxxr0</a:t>
            </a:r>
            <a:endParaRPr lang="sv-SE" sz="1400" b="0" strike="noStrike" spc="-1">
              <a:latin typeface="DejaVu Sans"/>
            </a:endParaRPr>
          </a:p>
        </p:txBody>
      </p:sp>
      <p:sp>
        <p:nvSpPr>
          <p:cNvPr id="117" name="CustomShape 2"/>
          <p:cNvSpPr/>
          <p:nvPr/>
        </p:nvSpPr>
        <p:spPr>
          <a:xfrm>
            <a:off x="654120" y="96840"/>
            <a:ext cx="824760" cy="2102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lstStyle/>
          <a:p>
            <a:pPr>
              <a:lnSpc>
                <a:spcPct val="100000"/>
              </a:lnSpc>
            </a:pPr>
            <a:r>
              <a:rPr lang="sv-SE" sz="1400" b="1" strike="noStrike" spc="-1">
                <a:solidFill>
                  <a:srgbClr val="000000"/>
                </a:solidFill>
                <a:latin typeface="Times New Roman"/>
                <a:ea typeface="MS Gothic"/>
              </a:rPr>
              <a:t>Month Year</a:t>
            </a:r>
            <a:endParaRPr lang="sv-SE" sz="1400" b="0" strike="noStrike" spc="-1">
              <a:latin typeface="DejaVu Sans"/>
            </a:endParaRPr>
          </a:p>
        </p:txBody>
      </p:sp>
      <p:sp>
        <p:nvSpPr>
          <p:cNvPr id="118" name="CustomShape 3"/>
          <p:cNvSpPr/>
          <p:nvPr/>
        </p:nvSpPr>
        <p:spPr>
          <a:xfrm>
            <a:off x="5357880" y="8985240"/>
            <a:ext cx="921600" cy="1803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r">
              <a:lnSpc>
                <a:spcPct val="100000"/>
              </a:lnSpc>
            </a:pPr>
            <a:r>
              <a:rPr lang="sv-SE" sz="1200" b="0" strike="noStrike" spc="-1">
                <a:solidFill>
                  <a:srgbClr val="000000"/>
                </a:solidFill>
                <a:latin typeface="Times New Roman"/>
                <a:ea typeface="MS Gothic"/>
              </a:rPr>
              <a:t>John Doe, Some Company</a:t>
            </a:r>
            <a:endParaRPr lang="sv-SE" sz="1200" b="0" strike="noStrike" spc="-1">
              <a:latin typeface="DejaVu Sans"/>
            </a:endParaRPr>
          </a:p>
        </p:txBody>
      </p:sp>
      <p:sp>
        <p:nvSpPr>
          <p:cNvPr id="119" name="CustomShape 4"/>
          <p:cNvSpPr/>
          <p:nvPr/>
        </p:nvSpPr>
        <p:spPr>
          <a:xfrm>
            <a:off x="3222720" y="8985240"/>
            <a:ext cx="510480" cy="3628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r">
              <a:lnSpc>
                <a:spcPct val="100000"/>
              </a:lnSpc>
            </a:pPr>
            <a:r>
              <a:rPr lang="sv-SE" sz="1200" b="0" strike="noStrike" spc="-1">
                <a:solidFill>
                  <a:srgbClr val="000000"/>
                </a:solidFill>
                <a:latin typeface="Times New Roman"/>
                <a:ea typeface="MS Gothic"/>
              </a:rPr>
              <a:t>Page </a:t>
            </a:r>
            <a:fld id="{225CE41A-66E5-46FA-ABF4-BEF702DAB7D9}" type="slidenum">
              <a:rPr lang="sv-SE" sz="1200" b="0" strike="noStrike" spc="-1">
                <a:solidFill>
                  <a:srgbClr val="000000"/>
                </a:solidFill>
                <a:latin typeface="Times New Roman"/>
                <a:ea typeface="MS Gothic"/>
              </a:rPr>
              <a:t>3</a:t>
            </a:fld>
            <a:endParaRPr lang="sv-SE" sz="1200" b="0" strike="noStrike" spc="-1">
              <a:latin typeface="DejaVu Sans"/>
            </a:endParaRPr>
          </a:p>
        </p:txBody>
      </p:sp>
      <p:sp>
        <p:nvSpPr>
          <p:cNvPr id="120" name="PlaceHolder 5"/>
          <p:cNvSpPr>
            <a:spLocks noGrp="1" noRot="1" noChangeAspect="1"/>
          </p:cNvSpPr>
          <p:nvPr>
            <p:ph type="sldImg"/>
          </p:nvPr>
        </p:nvSpPr>
        <p:spPr>
          <a:xfrm>
            <a:off x="1155700" y="701675"/>
            <a:ext cx="4622800" cy="3467100"/>
          </a:xfrm>
          <a:prstGeom prst="rect">
            <a:avLst/>
          </a:prstGeom>
        </p:spPr>
      </p:sp>
      <p:sp>
        <p:nvSpPr>
          <p:cNvPr id="121" name="PlaceHolder 6"/>
          <p:cNvSpPr>
            <a:spLocks noGrp="1"/>
          </p:cNvSpPr>
          <p:nvPr>
            <p:ph type="body"/>
          </p:nvPr>
        </p:nvSpPr>
        <p:spPr>
          <a:xfrm>
            <a:off x="923760" y="4408560"/>
            <a:ext cx="5085720" cy="4269600"/>
          </a:xfrm>
          <a:prstGeom prst="rect">
            <a:avLst/>
          </a:prstGeom>
        </p:spPr>
        <p:txBody>
          <a:bodyPr lIns="93600" tIns="46080" rIns="93600" bIns="46080" anchor="ctr"/>
          <a:lstStyle/>
          <a:p>
            <a:endParaRPr lang="sv-SE" sz="2000" b="0" strike="noStrike" spc="-1">
              <a:latin typeface="DejaVu San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CustomShape 1"/>
          <p:cNvSpPr/>
          <p:nvPr/>
        </p:nvSpPr>
        <p:spPr>
          <a:xfrm>
            <a:off x="5640480" y="96840"/>
            <a:ext cx="639000" cy="2102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r>
              <a:rPr lang="sv-SE" sz="1400" b="1" strike="noStrike" spc="-1">
                <a:solidFill>
                  <a:srgbClr val="000000"/>
                </a:solidFill>
                <a:latin typeface="Times New Roman"/>
                <a:ea typeface="MS Gothic"/>
              </a:rPr>
              <a:t>doc.: IEEE 802.11-yy/xxxxr0</a:t>
            </a:r>
            <a:endParaRPr lang="sv-SE" sz="1400" b="0" strike="noStrike" spc="-1">
              <a:latin typeface="DejaVu Sans"/>
            </a:endParaRPr>
          </a:p>
        </p:txBody>
      </p:sp>
      <p:sp>
        <p:nvSpPr>
          <p:cNvPr id="147" name="CustomShape 2"/>
          <p:cNvSpPr/>
          <p:nvPr/>
        </p:nvSpPr>
        <p:spPr>
          <a:xfrm>
            <a:off x="654120" y="96840"/>
            <a:ext cx="824760" cy="2102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lstStyle/>
          <a:p>
            <a:pPr>
              <a:lnSpc>
                <a:spcPct val="100000"/>
              </a:lnSpc>
            </a:pPr>
            <a:r>
              <a:rPr lang="sv-SE" sz="1400" b="1" strike="noStrike" spc="-1">
                <a:solidFill>
                  <a:srgbClr val="000000"/>
                </a:solidFill>
                <a:latin typeface="Times New Roman"/>
                <a:ea typeface="MS Gothic"/>
              </a:rPr>
              <a:t>Month Year</a:t>
            </a:r>
            <a:endParaRPr lang="sv-SE" sz="1400" b="0" strike="noStrike" spc="-1">
              <a:latin typeface="DejaVu Sans"/>
            </a:endParaRPr>
          </a:p>
        </p:txBody>
      </p:sp>
      <p:sp>
        <p:nvSpPr>
          <p:cNvPr id="148" name="CustomShape 3"/>
          <p:cNvSpPr/>
          <p:nvPr/>
        </p:nvSpPr>
        <p:spPr>
          <a:xfrm>
            <a:off x="5357880" y="8985240"/>
            <a:ext cx="921600" cy="1803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r">
              <a:lnSpc>
                <a:spcPct val="100000"/>
              </a:lnSpc>
            </a:pPr>
            <a:r>
              <a:rPr lang="sv-SE" sz="1200" b="0" strike="noStrike" spc="-1">
                <a:solidFill>
                  <a:srgbClr val="000000"/>
                </a:solidFill>
                <a:latin typeface="Times New Roman"/>
                <a:ea typeface="MS Gothic"/>
              </a:rPr>
              <a:t>John Doe, Some Company</a:t>
            </a:r>
            <a:endParaRPr lang="sv-SE" sz="1200" b="0" strike="noStrike" spc="-1">
              <a:latin typeface="DejaVu Sans"/>
            </a:endParaRPr>
          </a:p>
        </p:txBody>
      </p:sp>
      <p:sp>
        <p:nvSpPr>
          <p:cNvPr id="149" name="CustomShape 4"/>
          <p:cNvSpPr/>
          <p:nvPr/>
        </p:nvSpPr>
        <p:spPr>
          <a:xfrm>
            <a:off x="3222720" y="8985240"/>
            <a:ext cx="510480" cy="3628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r">
              <a:lnSpc>
                <a:spcPct val="100000"/>
              </a:lnSpc>
            </a:pPr>
            <a:r>
              <a:rPr lang="sv-SE" sz="1200" b="0" strike="noStrike" spc="-1">
                <a:solidFill>
                  <a:srgbClr val="000000"/>
                </a:solidFill>
                <a:latin typeface="Times New Roman"/>
                <a:ea typeface="MS Gothic"/>
              </a:rPr>
              <a:t>Page </a:t>
            </a:r>
            <a:fld id="{378B9789-2D4D-4121-B374-E2C09427D811}" type="slidenum">
              <a:rPr lang="sv-SE" sz="1200" b="0" strike="noStrike" spc="-1">
                <a:solidFill>
                  <a:srgbClr val="000000"/>
                </a:solidFill>
                <a:latin typeface="Times New Roman"/>
                <a:ea typeface="MS Gothic"/>
              </a:rPr>
              <a:t>4</a:t>
            </a:fld>
            <a:endParaRPr lang="sv-SE" sz="1200" b="0" strike="noStrike" spc="-1">
              <a:latin typeface="DejaVu Sans"/>
            </a:endParaRPr>
          </a:p>
        </p:txBody>
      </p:sp>
      <p:sp>
        <p:nvSpPr>
          <p:cNvPr id="150" name="PlaceHolder 5"/>
          <p:cNvSpPr>
            <a:spLocks noGrp="1" noRot="1" noChangeAspect="1"/>
          </p:cNvSpPr>
          <p:nvPr>
            <p:ph type="sldImg"/>
          </p:nvPr>
        </p:nvSpPr>
        <p:spPr>
          <a:xfrm>
            <a:off x="1155700" y="701675"/>
            <a:ext cx="4622800" cy="3467100"/>
          </a:xfrm>
          <a:prstGeom prst="rect">
            <a:avLst/>
          </a:prstGeom>
        </p:spPr>
      </p:sp>
      <p:sp>
        <p:nvSpPr>
          <p:cNvPr id="151" name="PlaceHolder 6"/>
          <p:cNvSpPr>
            <a:spLocks noGrp="1"/>
          </p:cNvSpPr>
          <p:nvPr>
            <p:ph type="body"/>
          </p:nvPr>
        </p:nvSpPr>
        <p:spPr>
          <a:xfrm>
            <a:off x="923760" y="4408560"/>
            <a:ext cx="5085720" cy="4269600"/>
          </a:xfrm>
          <a:prstGeom prst="rect">
            <a:avLst/>
          </a:prstGeom>
        </p:spPr>
        <p:txBody>
          <a:bodyPr lIns="93600" tIns="46080" rIns="93600" bIns="46080" anchor="ctr"/>
          <a:lstStyle/>
          <a:p>
            <a:endParaRPr lang="sv-SE" sz="2000" b="0" strike="noStrike" spc="-1">
              <a:latin typeface="DejaVu San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sv-SE" sz="4400" b="0" strike="noStrike" spc="-1">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sv-SE" sz="3200" b="0" strike="noStrike" spc="-1">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sv-SE" sz="3200" b="0" strike="noStrike" spc="-1">
              <a:latin typeface="DejaVu San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sv-SE" sz="4400" b="0" strike="noStrike" spc="-1">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sv-SE" sz="3200" b="0" strike="noStrike" spc="-1">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sv-SE" sz="3200" b="0" strike="noStrike" spc="-1">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sv-SE" sz="3200" b="0" strike="noStrike" spc="-1">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sv-SE" sz="3200" b="0" strike="noStrike" spc="-1">
              <a:latin typeface="DejaVu San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sv-SE" sz="4400" b="0" strike="noStrike" spc="-1">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sv-SE" sz="3200" b="0" strike="noStrike" spc="-1">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sv-SE" sz="3200" b="0" strike="noStrike" spc="-1">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sv-SE" sz="3200" b="0" strike="noStrike" spc="-1">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sv-SE" sz="3200" b="0" strike="noStrike" spc="-1">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sv-SE" sz="3200" b="0" strike="noStrike" spc="-1">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sv-SE" sz="3200" b="0" strike="noStrike" spc="-1">
              <a:latin typeface="DejaVu San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sv-SE" sz="4400" b="0" strike="noStrike" spc="-1">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sv-SE" sz="3200" b="0" strike="noStrike" spc="-1">
              <a:latin typeface="DejaVu San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sv-SE" sz="4400" b="0" strike="noStrike" spc="-1">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sv-SE" sz="3200" b="0" strike="noStrike" spc="-1">
              <a:latin typeface="DejaVu San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sv-SE" sz="4400" b="0" strike="noStrike" spc="-1">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sv-SE" sz="3200" b="0" strike="noStrike" spc="-1">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sv-SE" sz="3200" b="0" strike="noStrike" spc="-1">
              <a:latin typeface="DejaVu San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sv-SE" sz="4400" b="0" strike="noStrike" spc="-1">
              <a:latin typeface="DejaVu San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sv-SE" sz="3200" b="0" strike="noStrike" spc="-1">
              <a:latin typeface="DejaVu San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sv-SE" sz="4400" b="0" strike="noStrike" spc="-1">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sv-SE" sz="3200" b="0" strike="noStrike" spc="-1">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sv-SE" sz="3200" b="0" strike="noStrike" spc="-1">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sv-SE" sz="3200" b="0" strike="noStrike" spc="-1">
              <a:latin typeface="DejaVu San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sv-SE" sz="4400" b="0" strike="noStrike" spc="-1">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sv-SE" sz="3200" b="0" strike="noStrike" spc="-1">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sv-SE" sz="3200" b="0" strike="noStrike" spc="-1">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sv-SE" sz="3200" b="0" strike="noStrike" spc="-1">
              <a:latin typeface="DejaVu San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sv-SE" sz="4400" b="0" strike="noStrike" spc="-1">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sv-SE" sz="3200" b="0" strike="noStrike" spc="-1">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sv-SE" sz="3200" b="0" strike="noStrike" spc="-1">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sv-SE" sz="3200" b="0" strike="noStrike" spc="-1">
              <a:latin typeface="DejaVu San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Line 1"/>
          <p:cNvSpPr/>
          <p:nvPr/>
        </p:nvSpPr>
        <p:spPr>
          <a:xfrm>
            <a:off x="685800" y="609480"/>
            <a:ext cx="7772400" cy="144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7" name="CustomShape 2"/>
          <p:cNvSpPr/>
          <p:nvPr/>
        </p:nvSpPr>
        <p:spPr>
          <a:xfrm>
            <a:off x="684720" y="6475320"/>
            <a:ext cx="712440" cy="181800"/>
          </a:xfrm>
          <a:prstGeom prst="rect">
            <a:avLst/>
          </a:prstGeom>
          <a:noFill/>
          <a:ln w="9360">
            <a:noFill/>
          </a:ln>
        </p:spPr>
        <p:style>
          <a:lnRef idx="0">
            <a:scrgbClr r="0" g="0" b="0"/>
          </a:lnRef>
          <a:fillRef idx="0">
            <a:scrgbClr r="0" g="0" b="0"/>
          </a:fillRef>
          <a:effectRef idx="0">
            <a:scrgbClr r="0" g="0" b="0"/>
          </a:effectRef>
          <a:fontRef idx="minor"/>
        </p:style>
        <p:txBody>
          <a:bodyPr wrap="none" lIns="0" tIns="0" rIns="0" bIns="0"/>
          <a:lstStyle/>
          <a:p>
            <a:pPr>
              <a:lnSpc>
                <a:spcPct val="100000"/>
              </a:lnSpc>
            </a:pPr>
            <a:r>
              <a:rPr lang="sv-SE" sz="1200" b="0" strike="noStrike" spc="-1">
                <a:solidFill>
                  <a:srgbClr val="000000"/>
                </a:solidFill>
                <a:latin typeface="Times New Roman"/>
                <a:ea typeface="MS Gothic"/>
              </a:rPr>
              <a:t>Submission</a:t>
            </a:r>
            <a:endParaRPr lang="sv-SE" sz="1200" b="0" strike="noStrike" spc="-1">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3" name="CustomShape 4"/>
          <p:cNvSpPr/>
          <p:nvPr/>
        </p:nvSpPr>
        <p:spPr>
          <a:xfrm>
            <a:off x="5000760" y="357120"/>
            <a:ext cx="3499920" cy="2721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r>
              <a:rPr lang="sv-SE" sz="1800" b="1" strike="noStrike" spc="-1" dirty="0">
                <a:solidFill>
                  <a:srgbClr val="000000"/>
                </a:solidFill>
                <a:latin typeface="Times New Roman"/>
                <a:ea typeface="MS Gothic"/>
              </a:rPr>
              <a:t>doc.: 11-18-0523-00-0000</a:t>
            </a:r>
            <a:endParaRPr lang="sv-SE" sz="1800" b="0" strike="noStrike" spc="-1" dirty="0">
              <a:latin typeface="DejaVu Sans"/>
            </a:endParaRPr>
          </a:p>
        </p:txBody>
      </p:sp>
      <p:sp>
        <p:nvSpPr>
          <p:cNvPr id="4" name="PlaceHolder 5"/>
          <p:cNvSpPr>
            <a:spLocks noGrp="1"/>
          </p:cNvSpPr>
          <p:nvPr>
            <p:ph type="title"/>
          </p:nvPr>
        </p:nvSpPr>
        <p:spPr>
          <a:xfrm>
            <a:off x="457200" y="629280"/>
            <a:ext cx="8229240" cy="1144800"/>
          </a:xfrm>
          <a:prstGeom prst="rect">
            <a:avLst/>
          </a:prstGeom>
        </p:spPr>
        <p:txBody>
          <a:bodyPr lIns="0" tIns="0" rIns="0" bIns="0" anchor="ctr"/>
          <a:lstStyle/>
          <a:p>
            <a:pPr algn="ctr"/>
            <a:r>
              <a:rPr lang="sv-SE" sz="4400" b="0" strike="noStrike" spc="-1">
                <a:latin typeface="DejaVu Sans"/>
              </a:rPr>
              <a:t>Click to edit the title text format</a:t>
            </a:r>
          </a:p>
        </p:txBody>
      </p:sp>
      <p:sp>
        <p:nvSpPr>
          <p:cNvPr id="5" name="PlaceHolder 6"/>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sv-SE" sz="3200" b="0" strike="noStrike" spc="-1">
                <a:latin typeface="DejaVu Sans"/>
              </a:rPr>
              <a:t>Click to edit the outline text format</a:t>
            </a:r>
          </a:p>
          <a:p>
            <a:pPr marL="864000" lvl="1" indent="-324000">
              <a:spcBef>
                <a:spcPts val="1134"/>
              </a:spcBef>
              <a:buClr>
                <a:srgbClr val="000000"/>
              </a:buClr>
              <a:buSzPct val="75000"/>
              <a:buFont typeface="Symbol" charset="2"/>
              <a:buChar char=""/>
            </a:pPr>
            <a:r>
              <a:rPr lang="sv-SE" sz="2800" b="0" strike="noStrike" spc="-1">
                <a:latin typeface="DejaVu Sans"/>
              </a:rPr>
              <a:t>Second Outline Level</a:t>
            </a:r>
          </a:p>
          <a:p>
            <a:pPr marL="1296000" lvl="2" indent="-288000">
              <a:spcBef>
                <a:spcPts val="850"/>
              </a:spcBef>
              <a:buClr>
                <a:srgbClr val="000000"/>
              </a:buClr>
              <a:buSzPct val="45000"/>
              <a:buFont typeface="Wingdings" charset="2"/>
              <a:buChar char=""/>
            </a:pPr>
            <a:r>
              <a:rPr lang="sv-SE" sz="2400" b="0" strike="noStrike" spc="-1">
                <a:latin typeface="DejaVu Sans"/>
              </a:rPr>
              <a:t>Third Outline Level</a:t>
            </a:r>
          </a:p>
          <a:p>
            <a:pPr marL="1728000" lvl="3" indent="-216000">
              <a:spcBef>
                <a:spcPts val="567"/>
              </a:spcBef>
              <a:buClr>
                <a:srgbClr val="000000"/>
              </a:buClr>
              <a:buSzPct val="75000"/>
              <a:buFont typeface="Symbol" charset="2"/>
              <a:buChar char=""/>
            </a:pPr>
            <a:r>
              <a:rPr lang="sv-SE" sz="2000" b="0" strike="noStrike" spc="-1">
                <a:latin typeface="DejaVu Sans"/>
              </a:rPr>
              <a:t>Fourth Outline Level</a:t>
            </a:r>
          </a:p>
          <a:p>
            <a:pPr marL="2160000" lvl="4" indent="-216000">
              <a:spcBef>
                <a:spcPts val="283"/>
              </a:spcBef>
              <a:buClr>
                <a:srgbClr val="000000"/>
              </a:buClr>
              <a:buSzPct val="45000"/>
              <a:buFont typeface="Wingdings" charset="2"/>
              <a:buChar char=""/>
            </a:pPr>
            <a:r>
              <a:rPr lang="sv-SE" sz="2000" b="0" strike="noStrike" spc="-1">
                <a:latin typeface="DejaVu Sans"/>
              </a:rPr>
              <a:t>Fifth Outline Level</a:t>
            </a:r>
          </a:p>
          <a:p>
            <a:pPr marL="2592000" lvl="5" indent="-216000">
              <a:spcBef>
                <a:spcPts val="283"/>
              </a:spcBef>
              <a:buClr>
                <a:srgbClr val="000000"/>
              </a:buClr>
              <a:buSzPct val="45000"/>
              <a:buFont typeface="Wingdings" charset="2"/>
              <a:buChar char=""/>
            </a:pPr>
            <a:r>
              <a:rPr lang="sv-SE" sz="2000" b="0" strike="noStrike" spc="-1">
                <a:latin typeface="DejaVu Sans"/>
              </a:rPr>
              <a:t>Sixth Outline Level</a:t>
            </a:r>
          </a:p>
          <a:p>
            <a:pPr marL="3024000" lvl="6" indent="-216000">
              <a:spcBef>
                <a:spcPts val="283"/>
              </a:spcBef>
              <a:buClr>
                <a:srgbClr val="000000"/>
              </a:buClr>
              <a:buSzPct val="45000"/>
              <a:buFont typeface="Wingdings" charset="2"/>
              <a:buChar char=""/>
            </a:pPr>
            <a:r>
              <a:rPr lang="sv-SE" sz="2000" b="0" strike="noStrike" spc="-1">
                <a:latin typeface="DejaVu Sans"/>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privecsg/dcn/18/privecsg-18-0002-01-0000-privacy-considerations-threat-mitigation-strategies-selected-revisions-to-sections-3-6-and-8-of-p802e-draft-0-07.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ols.ietf.org/html/rfc697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ustomShape 1"/>
          <p:cNvSpPr/>
          <p:nvPr/>
        </p:nvSpPr>
        <p:spPr>
          <a:xfrm>
            <a:off x="696960" y="333360"/>
            <a:ext cx="2302560" cy="2721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lstStyle/>
          <a:p>
            <a:pPr>
              <a:lnSpc>
                <a:spcPct val="100000"/>
              </a:lnSpc>
            </a:pPr>
            <a:r>
              <a:rPr lang="sv-SE" sz="1800" b="1" strike="noStrike" spc="-1">
                <a:solidFill>
                  <a:srgbClr val="000000"/>
                </a:solidFill>
                <a:latin typeface="Times New Roman"/>
                <a:ea typeface="MS Gothic"/>
              </a:rPr>
              <a:t>March 2018</a:t>
            </a:r>
            <a:endParaRPr lang="sv-SE" sz="1800" b="0" strike="noStrike" spc="-1">
              <a:latin typeface="DejaVu Sans"/>
            </a:endParaRPr>
          </a:p>
        </p:txBody>
      </p:sp>
      <p:sp>
        <p:nvSpPr>
          <p:cNvPr id="49" name="CustomShape 2"/>
          <p:cNvSpPr/>
          <p:nvPr/>
        </p:nvSpPr>
        <p:spPr>
          <a:xfrm>
            <a:off x="5500800" y="6475320"/>
            <a:ext cx="3040920" cy="1803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r">
              <a:lnSpc>
                <a:spcPct val="100000"/>
              </a:lnSpc>
            </a:pPr>
            <a:r>
              <a:rPr lang="sv-SE" sz="1200" b="0" strike="noStrike" spc="-1">
                <a:solidFill>
                  <a:srgbClr val="000000"/>
                </a:solidFill>
                <a:latin typeface="Times New Roman"/>
                <a:ea typeface="MS Gothic"/>
              </a:rPr>
              <a:t>Zúñiga, Andersdotter, Cunche</a:t>
            </a:r>
            <a:endParaRPr lang="sv-SE" sz="1200" b="0" strike="noStrike" spc="-1">
              <a:latin typeface="DejaVu Sans"/>
            </a:endParaRPr>
          </a:p>
        </p:txBody>
      </p:sp>
      <p:sp>
        <p:nvSpPr>
          <p:cNvPr id="50" name="CustomShape 3"/>
          <p:cNvSpPr/>
          <p:nvPr/>
        </p:nvSpPr>
        <p:spPr>
          <a:xfrm>
            <a:off x="4344840" y="6475320"/>
            <a:ext cx="527760" cy="3628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ctr">
              <a:lnSpc>
                <a:spcPct val="100000"/>
              </a:lnSpc>
            </a:pPr>
            <a:r>
              <a:rPr lang="sv-SE" sz="1200" b="0" strike="noStrike" spc="-1">
                <a:solidFill>
                  <a:srgbClr val="000000"/>
                </a:solidFill>
                <a:latin typeface="Times New Roman"/>
                <a:ea typeface="MS Gothic"/>
              </a:rPr>
              <a:t>Slide </a:t>
            </a:r>
            <a:fld id="{AEE4A93B-B270-4B1D-9C1D-7964C8B3B206}" type="slidenum">
              <a:rPr lang="sv-SE" sz="1200" b="0" strike="noStrike" spc="-1">
                <a:solidFill>
                  <a:srgbClr val="000000"/>
                </a:solidFill>
                <a:latin typeface="Times New Roman"/>
                <a:ea typeface="MS Gothic"/>
              </a:rPr>
              <a:t>1</a:t>
            </a:fld>
            <a:endParaRPr lang="sv-SE" sz="1200" b="0" strike="noStrike" spc="-1">
              <a:latin typeface="DejaVu Sans"/>
            </a:endParaRPr>
          </a:p>
        </p:txBody>
      </p:sp>
      <p:sp>
        <p:nvSpPr>
          <p:cNvPr id="51" name="CustomShape 4"/>
          <p:cNvSpPr/>
          <p:nvPr/>
        </p:nvSpPr>
        <p:spPr>
          <a:xfrm>
            <a:off x="685800" y="685800"/>
            <a:ext cx="7771680" cy="1065960"/>
          </a:xfrm>
          <a:prstGeom prst="rect">
            <a:avLst/>
          </a:prstGeom>
          <a:noFill/>
          <a:ln w="9360">
            <a:noFill/>
          </a:ln>
        </p:spPr>
        <p:style>
          <a:lnRef idx="0">
            <a:scrgbClr r="0" g="0" b="0"/>
          </a:lnRef>
          <a:fillRef idx="0">
            <a:scrgbClr r="0" g="0" b="0"/>
          </a:fillRef>
          <a:effectRef idx="0">
            <a:scrgbClr r="0" g="0" b="0"/>
          </a:effectRef>
          <a:fontRef idx="minor"/>
        </p:style>
        <p:txBody>
          <a:bodyPr lIns="92160" tIns="46080" rIns="92160" bIns="46080" anchor="ctr"/>
          <a:lstStyle/>
          <a:p>
            <a:pPr algn="ctr">
              <a:lnSpc>
                <a:spcPct val="100000"/>
              </a:lnSpc>
            </a:pPr>
            <a:r>
              <a:rPr lang="sv-SE" sz="3200" b="1" strike="noStrike" spc="-1" dirty="0">
                <a:solidFill>
                  <a:srgbClr val="000000"/>
                </a:solidFill>
                <a:latin typeface="Times New Roman"/>
                <a:ea typeface="MS Gothic"/>
              </a:rPr>
              <a:t>802E Privacy Recommendations</a:t>
            </a:r>
            <a:br>
              <a:rPr dirty="0"/>
            </a:br>
            <a:r>
              <a:rPr lang="sv-SE" sz="3200" b="1" strike="noStrike" spc="-1" dirty="0">
                <a:solidFill>
                  <a:srgbClr val="000000"/>
                </a:solidFill>
                <a:latin typeface="Times New Roman"/>
                <a:ea typeface="MS Gothic"/>
              </a:rPr>
              <a:t>Update to 802.11</a:t>
            </a:r>
            <a:endParaRPr lang="sv-SE" sz="3200" b="0" strike="noStrike" spc="-1" dirty="0">
              <a:latin typeface="DejaVu Sans"/>
            </a:endParaRPr>
          </a:p>
        </p:txBody>
      </p:sp>
      <p:sp>
        <p:nvSpPr>
          <p:cNvPr id="52" name="CustomShape 5"/>
          <p:cNvSpPr/>
          <p:nvPr/>
        </p:nvSpPr>
        <p:spPr>
          <a:xfrm>
            <a:off x="720000" y="1907640"/>
            <a:ext cx="7771680" cy="396000"/>
          </a:xfrm>
          <a:prstGeom prst="rect">
            <a:avLst/>
          </a:prstGeom>
          <a:noFill/>
          <a:ln w="9360">
            <a:noFill/>
          </a:ln>
        </p:spPr>
        <p:style>
          <a:lnRef idx="0">
            <a:scrgbClr r="0" g="0" b="0"/>
          </a:lnRef>
          <a:fillRef idx="0">
            <a:scrgbClr r="0" g="0" b="0"/>
          </a:fillRef>
          <a:effectRef idx="0">
            <a:scrgbClr r="0" g="0" b="0"/>
          </a:effectRef>
          <a:fontRef idx="minor"/>
        </p:style>
        <p:txBody>
          <a:bodyPr lIns="92160" tIns="46080" rIns="92160" bIns="46080"/>
          <a:lstStyle/>
          <a:p>
            <a:pPr marL="343080" indent="-342360" algn="ctr">
              <a:lnSpc>
                <a:spcPct val="100000"/>
              </a:lnSpc>
              <a:spcBef>
                <a:spcPts val="499"/>
              </a:spcBef>
            </a:pPr>
            <a:r>
              <a:rPr lang="sv-SE" sz="2000" b="1" strike="noStrike" spc="-1" dirty="0">
                <a:solidFill>
                  <a:srgbClr val="000000"/>
                </a:solidFill>
                <a:latin typeface="Times New Roman"/>
                <a:ea typeface="MS Gothic"/>
              </a:rPr>
              <a:t>Date:</a:t>
            </a:r>
            <a:r>
              <a:rPr lang="sv-SE" sz="2000" b="0" strike="noStrike" spc="-1" dirty="0">
                <a:solidFill>
                  <a:srgbClr val="000000"/>
                </a:solidFill>
                <a:latin typeface="Times New Roman"/>
                <a:ea typeface="MS Gothic"/>
              </a:rPr>
              <a:t> 2018-03-05</a:t>
            </a:r>
            <a:endParaRPr lang="sv-SE" sz="2000" b="0" strike="noStrike" spc="-1" dirty="0">
              <a:latin typeface="DejaVu Sans"/>
            </a:endParaRPr>
          </a:p>
        </p:txBody>
      </p:sp>
      <p:sp>
        <p:nvSpPr>
          <p:cNvPr id="53" name="CustomShape 6"/>
          <p:cNvSpPr/>
          <p:nvPr/>
        </p:nvSpPr>
        <p:spPr>
          <a:xfrm>
            <a:off x="640440" y="2643480"/>
            <a:ext cx="1447200" cy="380160"/>
          </a:xfrm>
          <a:prstGeom prst="rect">
            <a:avLst/>
          </a:prstGeom>
          <a:noFill/>
          <a:ln w="9360">
            <a:noFill/>
          </a:ln>
        </p:spPr>
        <p:style>
          <a:lnRef idx="0">
            <a:scrgbClr r="0" g="0" b="0"/>
          </a:lnRef>
          <a:fillRef idx="0">
            <a:scrgbClr r="0" g="0" b="0"/>
          </a:fillRef>
          <a:effectRef idx="0">
            <a:scrgbClr r="0" g="0" b="0"/>
          </a:effectRef>
          <a:fontRef idx="minor"/>
        </p:style>
        <p:txBody>
          <a:bodyPr lIns="92160" tIns="46080" rIns="92160" bIns="46080"/>
          <a:lstStyle/>
          <a:p>
            <a:pPr>
              <a:lnSpc>
                <a:spcPct val="100000"/>
              </a:lnSpc>
              <a:spcBef>
                <a:spcPts val="499"/>
              </a:spcBef>
            </a:pPr>
            <a:r>
              <a:rPr lang="sv-SE" sz="2000" b="0" strike="noStrike" spc="-1">
                <a:solidFill>
                  <a:srgbClr val="000000"/>
                </a:solidFill>
                <a:latin typeface="Times New Roman"/>
                <a:ea typeface="MS Gothic"/>
              </a:rPr>
              <a:t>Authors:</a:t>
            </a:r>
            <a:endParaRPr lang="sv-SE" sz="2000" b="0" strike="noStrike" spc="-1">
              <a:latin typeface="DejaVu Sans"/>
            </a:endParaRPr>
          </a:p>
        </p:txBody>
      </p:sp>
      <p:graphicFrame>
        <p:nvGraphicFramePr>
          <p:cNvPr id="54" name="Table 7"/>
          <p:cNvGraphicFramePr/>
          <p:nvPr>
            <p:extLst>
              <p:ext uri="{D42A27DB-BD31-4B8C-83A1-F6EECF244321}">
                <p14:modId xmlns:p14="http://schemas.microsoft.com/office/powerpoint/2010/main" val="1468430005"/>
              </p:ext>
            </p:extLst>
          </p:nvPr>
        </p:nvGraphicFramePr>
        <p:xfrm>
          <a:off x="648000" y="3240000"/>
          <a:ext cx="8063640" cy="1601880"/>
        </p:xfrm>
        <a:graphic>
          <a:graphicData uri="http://schemas.openxmlformats.org/drawingml/2006/table">
            <a:tbl>
              <a:tblPr/>
              <a:tblGrid>
                <a:gridCol w="2184480">
                  <a:extLst>
                    <a:ext uri="{9D8B030D-6E8A-4147-A177-3AD203B41FA5}">
                      <a16:colId xmlns:a16="http://schemas.microsoft.com/office/drawing/2014/main" val="20000"/>
                    </a:ext>
                  </a:extLst>
                </a:gridCol>
                <a:gridCol w="2774520">
                  <a:extLst>
                    <a:ext uri="{9D8B030D-6E8A-4147-A177-3AD203B41FA5}">
                      <a16:colId xmlns:a16="http://schemas.microsoft.com/office/drawing/2014/main" val="20001"/>
                    </a:ext>
                  </a:extLst>
                </a:gridCol>
                <a:gridCol w="3104640">
                  <a:extLst>
                    <a:ext uri="{9D8B030D-6E8A-4147-A177-3AD203B41FA5}">
                      <a16:colId xmlns:a16="http://schemas.microsoft.com/office/drawing/2014/main" val="20002"/>
                    </a:ext>
                  </a:extLst>
                </a:gridCol>
              </a:tblGrid>
              <a:tr h="340920">
                <a:tc>
                  <a:txBody>
                    <a:bodyPr/>
                    <a:lstStyle/>
                    <a:p>
                      <a:r>
                        <a:rPr lang="sv-SE" sz="1500" b="1" strike="noStrike" spc="-1">
                          <a:latin typeface="DejaVu Sans"/>
                        </a:rPr>
                        <a:t>Name</a:t>
                      </a:r>
                      <a:endParaRPr lang="sv-SE" sz="1500" b="0" strike="noStrike" spc="-1">
                        <a:latin typeface="DejaVu Sans"/>
                      </a:endParaRPr>
                    </a:p>
                  </a:txBody>
                  <a:tcPr marL="90000" marR="9000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r>
                        <a:rPr lang="sv-SE" sz="1500" b="1" strike="noStrike" spc="-1">
                          <a:latin typeface="DejaVu Sans"/>
                        </a:rPr>
                        <a:t>Affiliation</a:t>
                      </a:r>
                      <a:endParaRPr lang="sv-SE" sz="1500" b="0" strike="noStrike" spc="-1">
                        <a:latin typeface="DejaVu Sans"/>
                      </a:endParaRPr>
                    </a:p>
                  </a:txBody>
                  <a:tcPr marL="90000" marR="9000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r>
                        <a:rPr lang="sv-SE" sz="1500" b="1" strike="noStrike" spc="-1">
                          <a:latin typeface="DejaVu Sans"/>
                        </a:rPr>
                        <a:t>E-mail</a:t>
                      </a:r>
                      <a:endParaRPr lang="sv-SE" sz="1500" b="0" strike="noStrike" spc="-1">
                        <a:latin typeface="DejaVu Sans"/>
                      </a:endParaRPr>
                    </a:p>
                  </a:txBody>
                  <a:tcPr marL="90000" marR="9000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340920">
                <a:tc>
                  <a:txBody>
                    <a:bodyPr/>
                    <a:lstStyle/>
                    <a:p>
                      <a:r>
                        <a:rPr lang="sv-SE" sz="1500" b="0" strike="noStrike" spc="-1" dirty="0">
                          <a:latin typeface="DejaVu Sans"/>
                        </a:rPr>
                        <a:t>Juan-Carlos Zúñiga</a:t>
                      </a:r>
                    </a:p>
                  </a:txBody>
                  <a:tcPr marL="90000" marR="90000">
                    <a:lnL w="720">
                      <a:solidFill>
                        <a:srgbClr val="000000"/>
                      </a:solidFill>
                    </a:lnL>
                    <a:lnR w="720" cap="flat" cmpd="sng" algn="ctr">
                      <a:solidFill>
                        <a:srgbClr val="000000"/>
                      </a:solidFill>
                      <a:prstDash val="solid"/>
                      <a:round/>
                      <a:headEnd type="none" w="med" len="med"/>
                      <a:tailEnd type="none" w="med" len="med"/>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r>
                        <a:rPr lang="sv-SE" sz="1500" b="0" strike="noStrike" spc="-1" dirty="0">
                          <a:latin typeface="DejaVu Sans"/>
                        </a:rPr>
                        <a:t>Sigfox</a:t>
                      </a:r>
                    </a:p>
                  </a:txBody>
                  <a:tcPr marL="90000" marR="9000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r>
                        <a:rPr lang="sv-SE" sz="1500" b="0" strike="noStrike" spc="-1" dirty="0">
                          <a:latin typeface="DejaVu Sans"/>
                        </a:rPr>
                        <a:t>juancarlos.zuniga@sigfox.com</a:t>
                      </a:r>
                    </a:p>
                  </a:txBody>
                  <a:tcPr marL="90000" marR="9000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1182040"/>
                  </a:ext>
                </a:extLst>
              </a:tr>
              <a:tr h="340920">
                <a:tc>
                  <a:txBody>
                    <a:bodyPr/>
                    <a:lstStyle/>
                    <a:p>
                      <a:r>
                        <a:rPr lang="sv-SE" sz="1500" b="0" strike="noStrike" spc="-1">
                          <a:latin typeface="DejaVu Sans"/>
                        </a:rPr>
                        <a:t>Amelia Andersdotter</a:t>
                      </a:r>
                    </a:p>
                  </a:txBody>
                  <a:tcPr marL="90000" marR="9000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r>
                        <a:rPr lang="sv-SE" sz="1500" b="0" strike="noStrike" spc="-1">
                          <a:latin typeface="DejaVu Sans"/>
                        </a:rPr>
                        <a:t>ARTICLE19</a:t>
                      </a:r>
                    </a:p>
                  </a:txBody>
                  <a:tcPr marL="90000" marR="9000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r>
                        <a:rPr lang="sv-SE" sz="1500" b="0" strike="noStrike" spc="-1" dirty="0">
                          <a:latin typeface="DejaVu Sans"/>
                        </a:rPr>
                        <a:t>amelia@article19.org</a:t>
                      </a:r>
                    </a:p>
                  </a:txBody>
                  <a:tcPr marL="90000" marR="9000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1"/>
                  </a:ext>
                </a:extLst>
              </a:tr>
              <a:tr h="561240">
                <a:tc>
                  <a:txBody>
                    <a:bodyPr/>
                    <a:lstStyle/>
                    <a:p>
                      <a:r>
                        <a:rPr lang="sv-SE" sz="1500" b="0" strike="noStrike" spc="-1">
                          <a:latin typeface="DejaVu Sans"/>
                        </a:rPr>
                        <a:t>Mathieu Cunche</a:t>
                      </a:r>
                    </a:p>
                  </a:txBody>
                  <a:tcPr marL="90000" marR="90000">
                    <a:lnL w="720">
                      <a:solidFill>
                        <a:srgbClr val="000000"/>
                      </a:solid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r>
                        <a:rPr lang="sv-SE" sz="1600" b="0" strike="noStrike" spc="-1" dirty="0">
                          <a:latin typeface="DejaVu Sans"/>
                        </a:rPr>
                        <a:t>Univ. Lyon, INSA Lyon,</a:t>
                      </a:r>
                    </a:p>
                    <a:p>
                      <a:r>
                        <a:rPr lang="sv-SE" sz="1600" b="0" strike="noStrike" spc="-1" dirty="0">
                          <a:latin typeface="DejaVu Sans"/>
                        </a:rPr>
                        <a:t>Inria, CITI</a:t>
                      </a:r>
                    </a:p>
                  </a:txBody>
                  <a:tcPr marL="90000" marR="9000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r>
                        <a:rPr lang="sv-SE" sz="1500" b="0" strike="noStrike" spc="-1" dirty="0">
                          <a:latin typeface="DejaVu Sans"/>
                        </a:rPr>
                        <a:t>mathieu.cunche@inria.fr</a:t>
                      </a:r>
                    </a:p>
                  </a:txBody>
                  <a:tcPr marL="90000" marR="90000">
                    <a:lnL w="720" cap="flat" cmpd="sng" algn="ctr">
                      <a:solidFill>
                        <a:srgbClr val="000000"/>
                      </a:solidFill>
                      <a:prstDash val="solid"/>
                      <a:round/>
                      <a:headEnd type="none" w="med" len="med"/>
                      <a:tailEnd type="none" w="med" len="med"/>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CustomShape 1"/>
          <p:cNvSpPr/>
          <p:nvPr/>
        </p:nvSpPr>
        <p:spPr>
          <a:xfrm>
            <a:off x="696960" y="333360"/>
            <a:ext cx="2588400" cy="2721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lstStyle/>
          <a:p>
            <a:pPr>
              <a:lnSpc>
                <a:spcPct val="100000"/>
              </a:lnSpc>
            </a:pPr>
            <a:r>
              <a:rPr lang="sv-SE" sz="1800" b="1" strike="noStrike" spc="-1">
                <a:solidFill>
                  <a:srgbClr val="000000"/>
                </a:solidFill>
                <a:latin typeface="Times New Roman"/>
                <a:ea typeface="MS Gothic"/>
              </a:rPr>
              <a:t>March 2018</a:t>
            </a:r>
            <a:endParaRPr lang="sv-SE" sz="1800" b="0" strike="noStrike" spc="-1">
              <a:latin typeface="DejaVu Sans"/>
            </a:endParaRPr>
          </a:p>
        </p:txBody>
      </p:sp>
      <p:sp>
        <p:nvSpPr>
          <p:cNvPr id="56" name="CustomShape 2"/>
          <p:cNvSpPr/>
          <p:nvPr/>
        </p:nvSpPr>
        <p:spPr>
          <a:xfrm>
            <a:off x="5500800" y="6475320"/>
            <a:ext cx="3040920" cy="1803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r">
              <a:lnSpc>
                <a:spcPct val="100000"/>
              </a:lnSpc>
            </a:pPr>
            <a:r>
              <a:rPr lang="sv-SE" sz="1200" b="0" strike="noStrike" spc="-1">
                <a:solidFill>
                  <a:srgbClr val="000000"/>
                </a:solidFill>
                <a:latin typeface="Times New Roman"/>
                <a:ea typeface="MS Gothic"/>
              </a:rPr>
              <a:t>Zúñiga, Andersdotter, Cunche</a:t>
            </a:r>
            <a:endParaRPr lang="sv-SE" sz="1200" b="0" strike="noStrike" spc="-1">
              <a:latin typeface="DejaVu Sans"/>
            </a:endParaRPr>
          </a:p>
        </p:txBody>
      </p:sp>
      <p:sp>
        <p:nvSpPr>
          <p:cNvPr id="57" name="CustomShape 3"/>
          <p:cNvSpPr/>
          <p:nvPr/>
        </p:nvSpPr>
        <p:spPr>
          <a:xfrm>
            <a:off x="4344840" y="6475320"/>
            <a:ext cx="527760" cy="3628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ctr">
              <a:lnSpc>
                <a:spcPct val="100000"/>
              </a:lnSpc>
            </a:pPr>
            <a:r>
              <a:rPr lang="sv-SE" sz="1200" b="0" strike="noStrike" spc="-1">
                <a:solidFill>
                  <a:srgbClr val="000000"/>
                </a:solidFill>
                <a:latin typeface="Times New Roman"/>
                <a:ea typeface="MS Gothic"/>
              </a:rPr>
              <a:t>Slide </a:t>
            </a:r>
            <a:fld id="{A399EB61-2BF5-4BC0-9A92-535E8FF408A9}" type="slidenum">
              <a:rPr lang="sv-SE" sz="1200" b="0" strike="noStrike" spc="-1">
                <a:solidFill>
                  <a:srgbClr val="000000"/>
                </a:solidFill>
                <a:latin typeface="Times New Roman"/>
                <a:ea typeface="MS Gothic"/>
              </a:rPr>
              <a:t>2</a:t>
            </a:fld>
            <a:endParaRPr lang="sv-SE" sz="1200" b="0" strike="noStrike" spc="-1">
              <a:latin typeface="DejaVu Sans"/>
            </a:endParaRPr>
          </a:p>
        </p:txBody>
      </p:sp>
      <p:sp>
        <p:nvSpPr>
          <p:cNvPr id="58" name="CustomShape 4"/>
          <p:cNvSpPr/>
          <p:nvPr/>
        </p:nvSpPr>
        <p:spPr>
          <a:xfrm>
            <a:off x="685800" y="685800"/>
            <a:ext cx="7771680" cy="1065960"/>
          </a:xfrm>
          <a:prstGeom prst="rect">
            <a:avLst/>
          </a:prstGeom>
          <a:noFill/>
          <a:ln w="9360">
            <a:noFill/>
          </a:ln>
        </p:spPr>
        <p:style>
          <a:lnRef idx="0">
            <a:scrgbClr r="0" g="0" b="0"/>
          </a:lnRef>
          <a:fillRef idx="0">
            <a:scrgbClr r="0" g="0" b="0"/>
          </a:fillRef>
          <a:effectRef idx="0">
            <a:scrgbClr r="0" g="0" b="0"/>
          </a:effectRef>
          <a:fontRef idx="minor"/>
        </p:style>
        <p:txBody>
          <a:bodyPr lIns="92160" tIns="46080" rIns="92160" bIns="46080" anchor="ctr"/>
          <a:lstStyle/>
          <a:p>
            <a:pPr algn="ctr">
              <a:lnSpc>
                <a:spcPct val="100000"/>
              </a:lnSpc>
            </a:pPr>
            <a:r>
              <a:rPr lang="sv-SE" sz="3200" b="1" strike="noStrike" spc="-1">
                <a:solidFill>
                  <a:srgbClr val="000000"/>
                </a:solidFill>
                <a:latin typeface="Times New Roman"/>
                <a:ea typeface="MS Gothic"/>
              </a:rPr>
              <a:t>Abstract</a:t>
            </a:r>
            <a:endParaRPr lang="sv-SE" sz="3200" b="0" strike="noStrike" spc="-1">
              <a:latin typeface="DejaVu Sans"/>
            </a:endParaRPr>
          </a:p>
        </p:txBody>
      </p:sp>
      <p:sp>
        <p:nvSpPr>
          <p:cNvPr id="59" name="CustomShape 5"/>
          <p:cNvSpPr/>
          <p:nvPr/>
        </p:nvSpPr>
        <p:spPr>
          <a:xfrm>
            <a:off x="685800" y="1981080"/>
            <a:ext cx="7771680" cy="4114080"/>
          </a:xfrm>
          <a:prstGeom prst="rect">
            <a:avLst/>
          </a:prstGeom>
          <a:noFill/>
          <a:ln w="9360">
            <a:noFill/>
          </a:ln>
        </p:spPr>
        <p:style>
          <a:lnRef idx="0">
            <a:scrgbClr r="0" g="0" b="0"/>
          </a:lnRef>
          <a:fillRef idx="0">
            <a:scrgbClr r="0" g="0" b="0"/>
          </a:fillRef>
          <a:effectRef idx="0">
            <a:scrgbClr r="0" g="0" b="0"/>
          </a:effectRef>
          <a:fontRef idx="minor"/>
        </p:style>
        <p:txBody>
          <a:bodyPr lIns="92160" tIns="46080" rIns="92160" bIns="46080"/>
          <a:lstStyle/>
          <a:p>
            <a:pPr marL="343080" indent="-342360">
              <a:lnSpc>
                <a:spcPct val="100000"/>
              </a:lnSpc>
              <a:spcBef>
                <a:spcPts val="601"/>
              </a:spcBef>
            </a:pPr>
            <a:r>
              <a:rPr lang="sv-SE" sz="1800" b="0" strike="noStrike" spc="-1">
                <a:solidFill>
                  <a:srgbClr val="000000"/>
                </a:solidFill>
                <a:latin typeface="Times New Roman"/>
                <a:ea typeface="MS Gothic"/>
              </a:rPr>
              <a:t>We introduce substantial changes to section 8 of the current 802E draft v 0.07, with a view to providing a framework within which standards developers, implementers and network designers can evaluate their operations with respect to privacy and security.</a:t>
            </a:r>
            <a:endParaRPr lang="sv-SE" sz="1800" b="0" strike="noStrike" spc="-1">
              <a:latin typeface="DejaVu Sans"/>
            </a:endParaRPr>
          </a:p>
          <a:p>
            <a:pPr marL="343080" indent="-342360">
              <a:lnSpc>
                <a:spcPct val="100000"/>
              </a:lnSpc>
              <a:spcBef>
                <a:spcPts val="601"/>
              </a:spcBef>
            </a:pPr>
            <a:endParaRPr lang="sv-SE" sz="1800" b="0" strike="noStrike" spc="-1">
              <a:latin typeface="DejaVu Sans"/>
            </a:endParaRPr>
          </a:p>
          <a:p>
            <a:pPr marL="343080" indent="-342360">
              <a:lnSpc>
                <a:spcPct val="100000"/>
              </a:lnSpc>
              <a:spcBef>
                <a:spcPts val="601"/>
              </a:spcBef>
            </a:pPr>
            <a:r>
              <a:rPr lang="sv-SE" sz="1800" b="0" strike="noStrike" spc="-1">
                <a:solidFill>
                  <a:srgbClr val="000000"/>
                </a:solidFill>
                <a:latin typeface="Times New Roman"/>
                <a:ea typeface="MS Gothic"/>
              </a:rPr>
              <a:t> Through a set of template questionnaires and recommendations, combined with exemplifications of adversarial situations presented previously to the group, we present a rigorous framework for self-assessment. Our work draws on experiences from other standards bodies, such as the IETF, and academia, including to the extent that privacy research has previously been presented at the IEEE 802 LMSC.</a:t>
            </a:r>
            <a:endParaRPr lang="sv-SE" sz="1800" b="0" strike="noStrike" spc="-1">
              <a:latin typeface="DejaVu Sans"/>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CustomShape 1"/>
          <p:cNvSpPr/>
          <p:nvPr/>
        </p:nvSpPr>
        <p:spPr>
          <a:xfrm>
            <a:off x="714240" y="357120"/>
            <a:ext cx="2374200" cy="2721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lstStyle/>
          <a:p>
            <a:pPr>
              <a:lnSpc>
                <a:spcPct val="100000"/>
              </a:lnSpc>
            </a:pPr>
            <a:r>
              <a:rPr lang="sv-SE" sz="1800" b="1" strike="noStrike" spc="-1">
                <a:solidFill>
                  <a:srgbClr val="000000"/>
                </a:solidFill>
                <a:latin typeface="Times New Roman"/>
                <a:ea typeface="MS Gothic"/>
              </a:rPr>
              <a:t>March 2018</a:t>
            </a:r>
            <a:endParaRPr lang="sv-SE" sz="1800" b="0" strike="noStrike" spc="-1">
              <a:latin typeface="DejaVu Sans"/>
            </a:endParaRPr>
          </a:p>
        </p:txBody>
      </p:sp>
      <p:sp>
        <p:nvSpPr>
          <p:cNvPr id="66" name="CustomShape 2"/>
          <p:cNvSpPr/>
          <p:nvPr/>
        </p:nvSpPr>
        <p:spPr>
          <a:xfrm>
            <a:off x="6286680" y="6475320"/>
            <a:ext cx="2255040" cy="1803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r">
              <a:lnSpc>
                <a:spcPct val="100000"/>
              </a:lnSpc>
            </a:pPr>
            <a:r>
              <a:rPr lang="sv-SE" sz="1200" b="0" strike="noStrike" spc="-1">
                <a:solidFill>
                  <a:srgbClr val="000000"/>
                </a:solidFill>
                <a:latin typeface="Times New Roman"/>
                <a:ea typeface="MS Gothic"/>
              </a:rPr>
              <a:t>Zúñiga, Andersdotter, Cunche</a:t>
            </a:r>
            <a:endParaRPr lang="sv-SE" sz="1200" b="0" strike="noStrike" spc="-1">
              <a:latin typeface="DejaVu Sans"/>
            </a:endParaRPr>
          </a:p>
        </p:txBody>
      </p:sp>
      <p:sp>
        <p:nvSpPr>
          <p:cNvPr id="67" name="CustomShape 3"/>
          <p:cNvSpPr/>
          <p:nvPr/>
        </p:nvSpPr>
        <p:spPr>
          <a:xfrm>
            <a:off x="4344840" y="6475320"/>
            <a:ext cx="527760" cy="3628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ctr">
              <a:lnSpc>
                <a:spcPct val="100000"/>
              </a:lnSpc>
            </a:pPr>
            <a:r>
              <a:rPr lang="sv-SE" sz="1200" b="0" strike="noStrike" spc="-1">
                <a:solidFill>
                  <a:srgbClr val="000000"/>
                </a:solidFill>
                <a:latin typeface="Times New Roman"/>
                <a:ea typeface="MS Gothic"/>
              </a:rPr>
              <a:t>Slide </a:t>
            </a:r>
            <a:fld id="{1D54CE07-9CFE-44D9-A68A-8BEE76490D8B}" type="slidenum">
              <a:rPr lang="sv-SE" sz="1200" b="0" strike="noStrike" spc="-1">
                <a:solidFill>
                  <a:srgbClr val="000000"/>
                </a:solidFill>
                <a:latin typeface="Times New Roman"/>
                <a:ea typeface="MS Gothic"/>
              </a:rPr>
              <a:t>3</a:t>
            </a:fld>
            <a:endParaRPr lang="sv-SE" sz="1200" b="0" strike="noStrike" spc="-1">
              <a:latin typeface="DejaVu Sans"/>
            </a:endParaRPr>
          </a:p>
        </p:txBody>
      </p:sp>
      <p:sp>
        <p:nvSpPr>
          <p:cNvPr id="68" name="CustomShape 4"/>
          <p:cNvSpPr/>
          <p:nvPr/>
        </p:nvSpPr>
        <p:spPr>
          <a:xfrm>
            <a:off x="685800" y="684360"/>
            <a:ext cx="7771680" cy="917794"/>
          </a:xfrm>
          <a:prstGeom prst="rect">
            <a:avLst/>
          </a:prstGeom>
          <a:noFill/>
          <a:ln w="9360">
            <a:noFill/>
          </a:ln>
        </p:spPr>
        <p:style>
          <a:lnRef idx="0">
            <a:scrgbClr r="0" g="0" b="0"/>
          </a:lnRef>
          <a:fillRef idx="0">
            <a:scrgbClr r="0" g="0" b="0"/>
          </a:fillRef>
          <a:effectRef idx="0">
            <a:scrgbClr r="0" g="0" b="0"/>
          </a:effectRef>
          <a:fontRef idx="minor"/>
        </p:style>
        <p:txBody>
          <a:bodyPr lIns="90000" tIns="46800" rIns="90000" bIns="46800" anchor="ctr"/>
          <a:lstStyle/>
          <a:p>
            <a:pPr algn="ctr">
              <a:lnSpc>
                <a:spcPct val="100000"/>
              </a:lnSpc>
            </a:pPr>
            <a:r>
              <a:rPr lang="sv-SE" sz="3200" b="1" strike="noStrike" spc="-1" dirty="0">
                <a:solidFill>
                  <a:srgbClr val="000000"/>
                </a:solidFill>
                <a:latin typeface="Times New Roman"/>
                <a:ea typeface="MS Gothic"/>
              </a:rPr>
              <a:t>Section 8 revisions – overview</a:t>
            </a:r>
            <a:endParaRPr lang="sv-SE" sz="3200" b="0" strike="noStrike" spc="-1" dirty="0">
              <a:latin typeface="DejaVu Sans"/>
            </a:endParaRPr>
          </a:p>
        </p:txBody>
      </p:sp>
      <p:sp>
        <p:nvSpPr>
          <p:cNvPr id="69" name="CustomShape 5"/>
          <p:cNvSpPr/>
          <p:nvPr/>
        </p:nvSpPr>
        <p:spPr>
          <a:xfrm>
            <a:off x="685800" y="1477108"/>
            <a:ext cx="7771680" cy="4618052"/>
          </a:xfrm>
          <a:prstGeom prst="rect">
            <a:avLst/>
          </a:prstGeom>
          <a:noFill/>
          <a:ln w="9360">
            <a:noFill/>
          </a:ln>
        </p:spPr>
        <p:style>
          <a:lnRef idx="0">
            <a:scrgbClr r="0" g="0" b="0"/>
          </a:lnRef>
          <a:fillRef idx="0">
            <a:scrgbClr r="0" g="0" b="0"/>
          </a:fillRef>
          <a:effectRef idx="0">
            <a:scrgbClr r="0" g="0" b="0"/>
          </a:effectRef>
          <a:fontRef idx="minor"/>
        </p:style>
        <p:txBody>
          <a:bodyPr lIns="92160" tIns="46080" rIns="92160" bIns="46080"/>
          <a:lstStyle/>
          <a:p>
            <a:pPr marL="343080" indent="-342360">
              <a:spcBef>
                <a:spcPts val="601"/>
              </a:spcBef>
              <a:buClr>
                <a:srgbClr val="000000"/>
              </a:buClr>
              <a:buFont typeface="Times New Roman"/>
              <a:buChar char="•"/>
            </a:pPr>
            <a:r>
              <a:rPr lang="sv-SE" spc="-1" dirty="0">
                <a:solidFill>
                  <a:srgbClr val="000000"/>
                </a:solidFill>
                <a:latin typeface="Times New Roman"/>
                <a:ea typeface="MS Gothic"/>
              </a:rPr>
              <a:t>Section 8.1: Template questionnaires (new addition!)</a:t>
            </a:r>
            <a:endParaRPr lang="sv-SE" spc="-1" dirty="0">
              <a:latin typeface="DejaVu Sans"/>
            </a:endParaRPr>
          </a:p>
          <a:p>
            <a:pPr marL="343080" indent="-342360">
              <a:lnSpc>
                <a:spcPct val="100000"/>
              </a:lnSpc>
              <a:spcBef>
                <a:spcPts val="601"/>
              </a:spcBef>
              <a:buClr>
                <a:srgbClr val="000000"/>
              </a:buClr>
              <a:buFont typeface="Times New Roman"/>
              <a:buChar char="•"/>
            </a:pPr>
            <a:r>
              <a:rPr lang="sv-SE" sz="1800" b="0" strike="noStrike" spc="-1" dirty="0">
                <a:solidFill>
                  <a:srgbClr val="000000"/>
                </a:solidFill>
                <a:latin typeface="Times New Roman"/>
                <a:ea typeface="MS Gothic"/>
              </a:rPr>
              <a:t>Section 8.2: Recommendations</a:t>
            </a:r>
            <a:endParaRPr lang="sv-SE" sz="1800" b="0" strike="noStrike" spc="-1" dirty="0">
              <a:latin typeface="DejaVu Sans"/>
            </a:endParaRPr>
          </a:p>
          <a:p>
            <a:pPr marL="864000" lvl="1" indent="-323640">
              <a:lnSpc>
                <a:spcPct val="100000"/>
              </a:lnSpc>
              <a:spcBef>
                <a:spcPts val="1134"/>
              </a:spcBef>
              <a:buClr>
                <a:srgbClr val="000000"/>
              </a:buClr>
              <a:buSzPct val="75000"/>
              <a:buFont typeface="Symbol"/>
              <a:buChar char=""/>
            </a:pPr>
            <a:r>
              <a:rPr lang="sv-SE" sz="1800" b="0" strike="noStrike" spc="-1" dirty="0">
                <a:solidFill>
                  <a:srgbClr val="000000"/>
                </a:solidFill>
                <a:latin typeface="Times New Roman"/>
                <a:ea typeface="MS Gothic"/>
              </a:rPr>
              <a:t>Private Discovery</a:t>
            </a:r>
          </a:p>
          <a:p>
            <a:pPr marL="864000" lvl="1" indent="-323640">
              <a:lnSpc>
                <a:spcPct val="100000"/>
              </a:lnSpc>
              <a:spcBef>
                <a:spcPts val="1134"/>
              </a:spcBef>
              <a:buClr>
                <a:srgbClr val="000000"/>
              </a:buClr>
              <a:buSzPct val="75000"/>
              <a:buFont typeface="Symbol"/>
              <a:buChar char=""/>
            </a:pPr>
            <a:r>
              <a:rPr lang="sv-SE" spc="-1" dirty="0">
                <a:solidFill>
                  <a:srgbClr val="000000"/>
                </a:solidFill>
                <a:latin typeface="Times New Roman"/>
                <a:ea typeface="MS Gothic"/>
              </a:rPr>
              <a:t>Keepalive and Probes</a:t>
            </a:r>
          </a:p>
          <a:p>
            <a:pPr marL="864000" lvl="1" indent="-323640">
              <a:lnSpc>
                <a:spcPct val="100000"/>
              </a:lnSpc>
              <a:spcBef>
                <a:spcPts val="1134"/>
              </a:spcBef>
              <a:buClr>
                <a:srgbClr val="000000"/>
              </a:buClr>
              <a:buSzPct val="75000"/>
              <a:buFont typeface="Symbol"/>
              <a:buChar char=""/>
            </a:pPr>
            <a:r>
              <a:rPr lang="sv-SE" sz="1800" b="0" strike="noStrike" spc="-1" dirty="0">
                <a:solidFill>
                  <a:srgbClr val="000000"/>
                </a:solidFill>
                <a:latin typeface="Times New Roman"/>
                <a:ea typeface="MS Gothic"/>
              </a:rPr>
              <a:t>Partial Obfuscation</a:t>
            </a:r>
          </a:p>
          <a:p>
            <a:pPr marL="864000" lvl="1" indent="-323640">
              <a:lnSpc>
                <a:spcPct val="100000"/>
              </a:lnSpc>
              <a:spcBef>
                <a:spcPts val="1134"/>
              </a:spcBef>
              <a:buClr>
                <a:srgbClr val="000000"/>
              </a:buClr>
              <a:buSzPct val="75000"/>
              <a:buFont typeface="Symbol"/>
              <a:buChar char=""/>
            </a:pPr>
            <a:r>
              <a:rPr lang="sv-SE" spc="-1" dirty="0">
                <a:solidFill>
                  <a:srgbClr val="000000"/>
                </a:solidFill>
                <a:latin typeface="Times New Roman"/>
                <a:ea typeface="MS Gothic"/>
              </a:rPr>
              <a:t>Identifiers Storage</a:t>
            </a:r>
          </a:p>
          <a:p>
            <a:pPr marL="864000" lvl="1" indent="-323640">
              <a:lnSpc>
                <a:spcPct val="100000"/>
              </a:lnSpc>
              <a:spcBef>
                <a:spcPts val="1134"/>
              </a:spcBef>
              <a:buClr>
                <a:srgbClr val="000000"/>
              </a:buClr>
              <a:buSzPct val="75000"/>
              <a:buFont typeface="Symbol"/>
              <a:buChar char=""/>
            </a:pPr>
            <a:r>
              <a:rPr lang="sv-SE" sz="1800" b="0" strike="noStrike" spc="-1" dirty="0">
                <a:solidFill>
                  <a:srgbClr val="000000"/>
                </a:solidFill>
                <a:latin typeface="Times New Roman"/>
                <a:ea typeface="MS Gothic"/>
              </a:rPr>
              <a:t>Correlation</a:t>
            </a:r>
          </a:p>
          <a:p>
            <a:pPr marL="864000" lvl="1" indent="-323640">
              <a:lnSpc>
                <a:spcPct val="100000"/>
              </a:lnSpc>
              <a:spcBef>
                <a:spcPts val="1134"/>
              </a:spcBef>
              <a:buClr>
                <a:srgbClr val="000000"/>
              </a:buClr>
              <a:buSzPct val="75000"/>
              <a:buFont typeface="Symbol"/>
              <a:buChar char=""/>
            </a:pPr>
            <a:r>
              <a:rPr lang="sv-SE" spc="-1" dirty="0">
                <a:solidFill>
                  <a:srgbClr val="000000"/>
                </a:solidFill>
                <a:latin typeface="Times New Roman"/>
                <a:ea typeface="MS Gothic"/>
              </a:rPr>
              <a:t>Opt-in / Opt-out</a:t>
            </a:r>
          </a:p>
          <a:p>
            <a:pPr marL="864000" lvl="1" indent="-323640">
              <a:lnSpc>
                <a:spcPct val="100000"/>
              </a:lnSpc>
              <a:spcBef>
                <a:spcPts val="1134"/>
              </a:spcBef>
              <a:buClr>
                <a:srgbClr val="000000"/>
              </a:buClr>
              <a:buSzPct val="75000"/>
              <a:buFont typeface="Symbol"/>
              <a:buChar char=""/>
            </a:pPr>
            <a:r>
              <a:rPr lang="sv-SE" sz="1800" b="0" strike="noStrike" spc="-1" dirty="0">
                <a:solidFill>
                  <a:srgbClr val="000000"/>
                </a:solidFill>
                <a:latin typeface="Times New Roman"/>
                <a:ea typeface="MS Gothic"/>
              </a:rPr>
              <a:t>Order of Transmission</a:t>
            </a:r>
          </a:p>
          <a:p>
            <a:pPr marL="864000" lvl="1" indent="-323640">
              <a:lnSpc>
                <a:spcPct val="100000"/>
              </a:lnSpc>
              <a:spcBef>
                <a:spcPts val="1134"/>
              </a:spcBef>
              <a:buClr>
                <a:srgbClr val="000000"/>
              </a:buClr>
              <a:buSzPct val="75000"/>
              <a:buFont typeface="Symbol"/>
              <a:buChar char=""/>
            </a:pPr>
            <a:r>
              <a:rPr lang="sv-SE" spc="-1" dirty="0">
                <a:solidFill>
                  <a:srgbClr val="000000"/>
                </a:solidFill>
                <a:latin typeface="Times New Roman"/>
                <a:ea typeface="MS Gothic"/>
              </a:rPr>
              <a:t>Configurability</a:t>
            </a:r>
          </a:p>
          <a:p>
            <a:pPr marL="540360" lvl="1">
              <a:lnSpc>
                <a:spcPct val="100000"/>
              </a:lnSpc>
              <a:spcBef>
                <a:spcPts val="1134"/>
              </a:spcBef>
              <a:buClr>
                <a:srgbClr val="000000"/>
              </a:buClr>
              <a:buSzPct val="75000"/>
            </a:pPr>
            <a:r>
              <a:rPr lang="sv-SE" spc="-1" dirty="0">
                <a:solidFill>
                  <a:srgbClr val="000000"/>
                </a:solidFill>
                <a:latin typeface="Times New Roman"/>
                <a:ea typeface="MS Gothic"/>
                <a:hlinkClick r:id="rId3"/>
              </a:rPr>
              <a:t>https://mentor.ieee.org/privecsg/dcn/18/privecsg-18-0002-01-0000-privacy-considerations-threat-mitigation-strategies-selected-revisions-to-sections-3-6-and-8-of-p802e-draft-0-07.docx</a:t>
            </a:r>
            <a:r>
              <a:rPr lang="sv-SE" spc="-1" dirty="0">
                <a:solidFill>
                  <a:srgbClr val="000000"/>
                </a:solidFill>
                <a:latin typeface="Times New Roman"/>
                <a:ea typeface="MS Gothic"/>
              </a:rPr>
              <a:t> </a:t>
            </a:r>
            <a:endParaRPr lang="sv-SE" sz="1800" b="0" strike="noStrike" spc="-1" dirty="0">
              <a:solidFill>
                <a:srgbClr val="000000"/>
              </a:solidFill>
              <a:latin typeface="Times New Roman"/>
              <a:ea typeface="MS Gothic"/>
            </a:endParaRPr>
          </a:p>
          <a:p>
            <a:pPr marL="864000" lvl="1" indent="-323640">
              <a:lnSpc>
                <a:spcPct val="100000"/>
              </a:lnSpc>
              <a:spcBef>
                <a:spcPts val="1134"/>
              </a:spcBef>
              <a:buClr>
                <a:srgbClr val="000000"/>
              </a:buClr>
              <a:buSzPct val="75000"/>
              <a:buFont typeface="Symbol"/>
              <a:buChar char=""/>
            </a:pPr>
            <a:endParaRPr lang="sv-SE" sz="1800" b="0" strike="noStrike" spc="-1" dirty="0">
              <a:latin typeface="DejaVu Sans"/>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714240" y="357120"/>
            <a:ext cx="2374200" cy="2721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lstStyle/>
          <a:p>
            <a:pPr>
              <a:lnSpc>
                <a:spcPct val="100000"/>
              </a:lnSpc>
            </a:pPr>
            <a:r>
              <a:rPr lang="sv-SE" sz="1800" b="1" strike="noStrike" spc="-1">
                <a:solidFill>
                  <a:srgbClr val="000000"/>
                </a:solidFill>
                <a:latin typeface="Times New Roman"/>
                <a:ea typeface="MS Gothic"/>
              </a:rPr>
              <a:t>March 2018</a:t>
            </a:r>
            <a:endParaRPr lang="sv-SE" sz="1800" b="0" strike="noStrike" spc="-1">
              <a:latin typeface="DejaVu Sans"/>
            </a:endParaRPr>
          </a:p>
        </p:txBody>
      </p:sp>
      <p:sp>
        <p:nvSpPr>
          <p:cNvPr id="94" name="CustomShape 2"/>
          <p:cNvSpPr/>
          <p:nvPr/>
        </p:nvSpPr>
        <p:spPr>
          <a:xfrm>
            <a:off x="6215040" y="6475320"/>
            <a:ext cx="2326680" cy="1803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r">
              <a:lnSpc>
                <a:spcPct val="100000"/>
              </a:lnSpc>
            </a:pPr>
            <a:r>
              <a:rPr lang="sv-SE" sz="1200" b="0" strike="noStrike" spc="-1">
                <a:solidFill>
                  <a:srgbClr val="000000"/>
                </a:solidFill>
                <a:latin typeface="Times New Roman"/>
                <a:ea typeface="MS Gothic"/>
              </a:rPr>
              <a:t>Zúñiga, Andersdotter, Cunche</a:t>
            </a:r>
            <a:endParaRPr lang="sv-SE" sz="1200" b="0" strike="noStrike" spc="-1">
              <a:latin typeface="DejaVu Sans"/>
            </a:endParaRPr>
          </a:p>
        </p:txBody>
      </p:sp>
      <p:sp>
        <p:nvSpPr>
          <p:cNvPr id="95" name="CustomShape 3"/>
          <p:cNvSpPr/>
          <p:nvPr/>
        </p:nvSpPr>
        <p:spPr>
          <a:xfrm>
            <a:off x="4344840" y="6475320"/>
            <a:ext cx="527760" cy="3628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lstStyle/>
          <a:p>
            <a:pPr algn="ctr">
              <a:lnSpc>
                <a:spcPct val="100000"/>
              </a:lnSpc>
            </a:pPr>
            <a:r>
              <a:rPr lang="sv-SE" sz="1200" b="0" strike="noStrike" spc="-1">
                <a:solidFill>
                  <a:srgbClr val="000000"/>
                </a:solidFill>
                <a:latin typeface="Times New Roman"/>
                <a:ea typeface="MS Gothic"/>
              </a:rPr>
              <a:t>Slide </a:t>
            </a:r>
            <a:fld id="{6E63F1FB-3666-4A14-8F0D-5D811AA2CBFF}" type="slidenum">
              <a:rPr lang="sv-SE" sz="1200" b="0" strike="noStrike" spc="-1">
                <a:solidFill>
                  <a:srgbClr val="000000"/>
                </a:solidFill>
                <a:latin typeface="Times New Roman"/>
                <a:ea typeface="MS Gothic"/>
              </a:rPr>
              <a:t>4</a:t>
            </a:fld>
            <a:endParaRPr lang="sv-SE" sz="1200" b="0" strike="noStrike" spc="-1">
              <a:latin typeface="DejaVu Sans"/>
            </a:endParaRPr>
          </a:p>
        </p:txBody>
      </p:sp>
      <p:sp>
        <p:nvSpPr>
          <p:cNvPr id="96" name="CustomShape 4"/>
          <p:cNvSpPr/>
          <p:nvPr/>
        </p:nvSpPr>
        <p:spPr>
          <a:xfrm>
            <a:off x="685800" y="685800"/>
            <a:ext cx="7771680" cy="1065960"/>
          </a:xfrm>
          <a:prstGeom prst="rect">
            <a:avLst/>
          </a:prstGeom>
          <a:noFill/>
          <a:ln w="9360">
            <a:noFill/>
          </a:ln>
        </p:spPr>
        <p:style>
          <a:lnRef idx="0">
            <a:scrgbClr r="0" g="0" b="0"/>
          </a:lnRef>
          <a:fillRef idx="0">
            <a:scrgbClr r="0" g="0" b="0"/>
          </a:fillRef>
          <a:effectRef idx="0">
            <a:scrgbClr r="0" g="0" b="0"/>
          </a:effectRef>
          <a:fontRef idx="minor"/>
        </p:style>
        <p:txBody>
          <a:bodyPr lIns="92160" tIns="46080" rIns="92160" bIns="46080" anchor="ctr"/>
          <a:lstStyle/>
          <a:p>
            <a:pPr algn="ctr">
              <a:lnSpc>
                <a:spcPct val="100000"/>
              </a:lnSpc>
            </a:pPr>
            <a:r>
              <a:rPr lang="sv-SE" sz="3200" b="1" strike="noStrike" spc="-1">
                <a:solidFill>
                  <a:srgbClr val="000000"/>
                </a:solidFill>
                <a:latin typeface="Times New Roman"/>
                <a:ea typeface="MS Gothic"/>
              </a:rPr>
              <a:t>References</a:t>
            </a:r>
            <a:endParaRPr lang="sv-SE" sz="3200" b="0" strike="noStrike" spc="-1">
              <a:latin typeface="DejaVu Sans"/>
            </a:endParaRPr>
          </a:p>
        </p:txBody>
      </p:sp>
      <p:sp>
        <p:nvSpPr>
          <p:cNvPr id="97" name="CustomShape 5"/>
          <p:cNvSpPr/>
          <p:nvPr/>
        </p:nvSpPr>
        <p:spPr>
          <a:xfrm>
            <a:off x="685800" y="1981080"/>
            <a:ext cx="7771680" cy="4207680"/>
          </a:xfrm>
          <a:prstGeom prst="rect">
            <a:avLst/>
          </a:prstGeom>
          <a:noFill/>
          <a:ln w="9360">
            <a:noFill/>
          </a:ln>
        </p:spPr>
        <p:style>
          <a:lnRef idx="0">
            <a:scrgbClr r="0" g="0" b="0"/>
          </a:lnRef>
          <a:fillRef idx="0">
            <a:scrgbClr r="0" g="0" b="0"/>
          </a:fillRef>
          <a:effectRef idx="0">
            <a:scrgbClr r="0" g="0" b="0"/>
          </a:effectRef>
          <a:fontRef idx="minor"/>
        </p:style>
        <p:txBody>
          <a:bodyPr lIns="92160" tIns="46080" rIns="92160" bIns="46080"/>
          <a:lstStyle/>
          <a:p>
            <a:pPr marL="343080" indent="-342360">
              <a:lnSpc>
                <a:spcPct val="100000"/>
              </a:lnSpc>
              <a:spcBef>
                <a:spcPts val="601"/>
              </a:spcBef>
              <a:buClr>
                <a:srgbClr val="000000"/>
              </a:buClr>
              <a:buFont typeface="Times New Roman"/>
              <a:buChar char="●"/>
            </a:pPr>
            <a:r>
              <a:rPr lang="sv-SE" spc="-1" dirty="0">
                <a:solidFill>
                  <a:srgbClr val="000000"/>
                </a:solidFill>
                <a:latin typeface="Times New Roman"/>
                <a:ea typeface="MS Gothic"/>
              </a:rPr>
              <a:t>M. Cunche, J.C. Zúñiga, M. Vanhoef, C. Matte, </a:t>
            </a:r>
            <a:r>
              <a:rPr lang="sv-SE" i="1" spc="-1" dirty="0">
                <a:solidFill>
                  <a:srgbClr val="000000"/>
                </a:solidFill>
                <a:latin typeface="Times New Roman"/>
                <a:ea typeface="MS Gothic"/>
              </a:rPr>
              <a:t>Privacy Issues in 802.11 Networks, </a:t>
            </a:r>
            <a:r>
              <a:rPr lang="sv-SE" spc="-1" dirty="0">
                <a:solidFill>
                  <a:srgbClr val="000000"/>
                </a:solidFill>
                <a:latin typeface="Times New Roman"/>
                <a:ea typeface="MS Gothic"/>
              </a:rPr>
              <a:t>IEEE 11-16-1492-00, 8 November 2016</a:t>
            </a:r>
          </a:p>
          <a:p>
            <a:pPr marL="343080" indent="-342360">
              <a:lnSpc>
                <a:spcPct val="100000"/>
              </a:lnSpc>
              <a:spcBef>
                <a:spcPts val="601"/>
              </a:spcBef>
              <a:buClr>
                <a:srgbClr val="000000"/>
              </a:buClr>
              <a:buFont typeface="Times New Roman"/>
              <a:buChar char="●"/>
            </a:pPr>
            <a:endParaRPr lang="sv-SE" sz="1800" b="0" strike="noStrike" spc="-1" dirty="0">
              <a:solidFill>
                <a:srgbClr val="000000"/>
              </a:solidFill>
              <a:latin typeface="Times New Roman"/>
              <a:ea typeface="MS Gothic"/>
            </a:endParaRPr>
          </a:p>
          <a:p>
            <a:pPr marL="343080" indent="-342360">
              <a:lnSpc>
                <a:spcPct val="100000"/>
              </a:lnSpc>
              <a:spcBef>
                <a:spcPts val="601"/>
              </a:spcBef>
              <a:buClr>
                <a:srgbClr val="000000"/>
              </a:buClr>
              <a:buFont typeface="Times New Roman"/>
              <a:buChar char="●"/>
            </a:pPr>
            <a:r>
              <a:rPr lang="sv-SE" sz="1800" b="0" strike="noStrike" spc="-1" dirty="0">
                <a:solidFill>
                  <a:srgbClr val="000000"/>
                </a:solidFill>
                <a:latin typeface="Times New Roman"/>
                <a:ea typeface="MS Gothic"/>
              </a:rPr>
              <a:t>M. Vanhoef, C. Matte, M. Cunche, L.S. Cardoso, F. Piessens, </a:t>
            </a:r>
            <a:r>
              <a:rPr lang="sv-SE" sz="1800" b="0" i="1" strike="noStrike" spc="-1" dirty="0">
                <a:solidFill>
                  <a:srgbClr val="000000"/>
                </a:solidFill>
                <a:latin typeface="Times New Roman"/>
                <a:ea typeface="MS Gothic"/>
              </a:rPr>
              <a:t>Tracking 802.11 stations without relying on the link layer identifier</a:t>
            </a:r>
            <a:r>
              <a:rPr lang="sv-SE" sz="1800" b="0" strike="noStrike" spc="-1" dirty="0">
                <a:solidFill>
                  <a:srgbClr val="000000"/>
                </a:solidFill>
                <a:latin typeface="Times New Roman"/>
                <a:ea typeface="MS Gothic"/>
              </a:rPr>
              <a:t>, IEEE privecsg-16-0003-00-0000, 14 April 2016.</a:t>
            </a:r>
            <a:endParaRPr lang="sv-SE" sz="1800" b="0" strike="noStrike" spc="-1" dirty="0">
              <a:latin typeface="DejaVu Sans"/>
            </a:endParaRPr>
          </a:p>
          <a:p>
            <a:pPr>
              <a:lnSpc>
                <a:spcPct val="100000"/>
              </a:lnSpc>
              <a:spcBef>
                <a:spcPts val="601"/>
              </a:spcBef>
            </a:pPr>
            <a:endParaRPr lang="sv-SE" sz="1800" b="0" strike="noStrike" spc="-1" dirty="0">
              <a:latin typeface="DejaVu Sans"/>
            </a:endParaRPr>
          </a:p>
          <a:p>
            <a:pPr marL="343080" indent="-342360">
              <a:lnSpc>
                <a:spcPct val="100000"/>
              </a:lnSpc>
              <a:spcBef>
                <a:spcPts val="601"/>
              </a:spcBef>
              <a:buClr>
                <a:srgbClr val="000000"/>
              </a:buClr>
              <a:buFont typeface="Times New Roman"/>
              <a:buChar char="●"/>
            </a:pPr>
            <a:r>
              <a:rPr lang="sv-SE" sz="1800" b="0" strike="noStrike" spc="-1" dirty="0">
                <a:solidFill>
                  <a:srgbClr val="000000"/>
                </a:solidFill>
                <a:latin typeface="Times New Roman"/>
                <a:ea typeface="MS Gothic"/>
              </a:rPr>
              <a:t>J.C. Zúñiga, </a:t>
            </a:r>
            <a:r>
              <a:rPr lang="sv-SE" sz="1800" b="0" i="1" strike="noStrike" spc="-1" dirty="0">
                <a:solidFill>
                  <a:srgbClr val="000000"/>
                </a:solidFill>
                <a:latin typeface="Times New Roman"/>
                <a:ea typeface="MS Gothic"/>
              </a:rPr>
              <a:t>802E Privacy Mitigations</a:t>
            </a:r>
            <a:r>
              <a:rPr lang="sv-SE" sz="1800" b="0" strike="noStrike" spc="-1" dirty="0">
                <a:solidFill>
                  <a:srgbClr val="000000"/>
                </a:solidFill>
                <a:latin typeface="Times New Roman"/>
                <a:ea typeface="MS Gothic"/>
              </a:rPr>
              <a:t>, IEEE privecsg-16-0002-00-0000, 23 March 2016.</a:t>
            </a:r>
            <a:endParaRPr lang="sv-SE" sz="1800" b="0" strike="noStrike" spc="-1" dirty="0">
              <a:latin typeface="DejaVu Sans"/>
            </a:endParaRPr>
          </a:p>
          <a:p>
            <a:pPr>
              <a:lnSpc>
                <a:spcPct val="100000"/>
              </a:lnSpc>
              <a:spcBef>
                <a:spcPts val="601"/>
              </a:spcBef>
            </a:pPr>
            <a:endParaRPr lang="sv-SE" sz="1800" b="0" strike="noStrike" spc="-1" dirty="0">
              <a:latin typeface="DejaVu Sans"/>
            </a:endParaRPr>
          </a:p>
          <a:p>
            <a:pPr marL="343080" indent="-342360">
              <a:lnSpc>
                <a:spcPct val="100000"/>
              </a:lnSpc>
              <a:spcBef>
                <a:spcPts val="601"/>
              </a:spcBef>
              <a:buClr>
                <a:srgbClr val="000000"/>
              </a:buClr>
              <a:buFont typeface="Times New Roman"/>
              <a:buChar char="●"/>
            </a:pPr>
            <a:r>
              <a:rPr lang="sv-SE" sz="1800" b="0" strike="noStrike" spc="-1" dirty="0">
                <a:solidFill>
                  <a:srgbClr val="000000"/>
                </a:solidFill>
                <a:latin typeface="Times New Roman"/>
                <a:ea typeface="MS Gothic"/>
              </a:rPr>
              <a:t>IETF RFC 6973, </a:t>
            </a:r>
            <a:r>
              <a:rPr lang="sv-SE" sz="1800" b="0" i="1" strike="noStrike" spc="-1" dirty="0">
                <a:solidFill>
                  <a:srgbClr val="000000"/>
                </a:solidFill>
                <a:latin typeface="Times New Roman"/>
                <a:ea typeface="MS Gothic"/>
              </a:rPr>
              <a:t>Privacy Considerations for Internet Protocols</a:t>
            </a:r>
            <a:r>
              <a:rPr lang="sv-SE" sz="1800" b="0" strike="noStrike" spc="-1" dirty="0">
                <a:solidFill>
                  <a:srgbClr val="000000"/>
                </a:solidFill>
                <a:latin typeface="Times New Roman"/>
                <a:ea typeface="MS Gothic"/>
              </a:rPr>
              <a:t>, July 2013. </a:t>
            </a:r>
            <a:r>
              <a:rPr lang="sv-SE" sz="1800" b="0" u="sng" strike="noStrike" spc="-1" dirty="0">
                <a:solidFill>
                  <a:srgbClr val="0000FF"/>
                </a:solidFill>
                <a:uFillTx/>
                <a:latin typeface="Times New Roman"/>
                <a:ea typeface="MS Gothic"/>
                <a:hlinkClick r:id="rId3"/>
              </a:rPr>
              <a:t>https://tools.ietf.org/html/rfc6973</a:t>
            </a:r>
            <a:r>
              <a:rPr lang="sv-SE" sz="1800" b="0" strike="noStrike" spc="-1" dirty="0">
                <a:solidFill>
                  <a:srgbClr val="000000"/>
                </a:solidFill>
                <a:latin typeface="Times New Roman"/>
                <a:ea typeface="MS Gothic"/>
              </a:rPr>
              <a:t> </a:t>
            </a:r>
            <a:endParaRPr lang="sv-SE" sz="1800" b="0" strike="noStrike" spc="-1" dirty="0">
              <a:latin typeface="DejaVu Sans"/>
            </a:endParaRPr>
          </a:p>
          <a:p>
            <a:pPr>
              <a:lnSpc>
                <a:spcPct val="100000"/>
              </a:lnSpc>
              <a:spcBef>
                <a:spcPts val="601"/>
              </a:spcBef>
            </a:pPr>
            <a:endParaRPr lang="sv-SE" sz="1800" b="0" strike="noStrike" spc="-1" dirty="0">
              <a:latin typeface="DejaVu Sans"/>
            </a:endParaRPr>
          </a:p>
          <a:p>
            <a:pPr>
              <a:lnSpc>
                <a:spcPct val="100000"/>
              </a:lnSpc>
              <a:spcBef>
                <a:spcPts val="601"/>
              </a:spcBef>
            </a:pPr>
            <a:endParaRPr lang="sv-SE" sz="1800" b="0" strike="noStrike" spc="-1" dirty="0">
              <a:latin typeface="DejaVu Sans"/>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1677</TotalTime>
  <Words>416</Words>
  <Application>Microsoft Office PowerPoint</Application>
  <PresentationFormat>On-screen Show (4:3)</PresentationFormat>
  <Paragraphs>68</Paragraphs>
  <Slides>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MS Gothic</vt:lpstr>
      <vt:lpstr>Arial</vt:lpstr>
      <vt:lpstr>DejaVu Sans</vt:lpstr>
      <vt:lpstr>DejaVu Serif</vt:lpstr>
      <vt:lpstr>Symbol</vt:lpstr>
      <vt:lpstr>Times New Roman</vt:lpstr>
      <vt:lpstr>Wingdings</vt:lpstr>
      <vt:lpstr>Office Theme</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Amelia Andersdotter</dc:creator>
  <dc:description/>
  <cp:lastModifiedBy>Juan Carlos Zuniga</cp:lastModifiedBy>
  <cp:revision>10</cp:revision>
  <cp:lastPrinted>1601-01-01T00:00:00Z</cp:lastPrinted>
  <dcterms:created xsi:type="dcterms:W3CDTF">2018-02-23T02:27:22Z</dcterms:created>
  <dcterms:modified xsi:type="dcterms:W3CDTF">2018-03-05T17:31:31Z</dcterms:modified>
  <dc:language>sv-SE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Company">
    <vt:lpwstr>Intel Corporation</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9</vt:i4>
  </property>
  <property fmtid="{D5CDD505-2E9C-101B-9397-08002B2CF9AE}" pid="9" name="PresentationFormat">
    <vt:lpwstr>On-screen Show (4:3)</vt:lpwstr>
  </property>
  <property fmtid="{D5CDD505-2E9C-101B-9397-08002B2CF9AE}" pid="10" name="ScaleCrop">
    <vt:bool>false</vt:bool>
  </property>
  <property fmtid="{D5CDD505-2E9C-101B-9397-08002B2CF9AE}" pid="11" name="ShareDoc">
    <vt:bool>false</vt:bool>
  </property>
  <property fmtid="{D5CDD505-2E9C-101B-9397-08002B2CF9AE}" pid="12" name="Slides">
    <vt:i4>9</vt:i4>
  </property>
</Properties>
</file>