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8" r:id="rId3"/>
    <p:sldId id="265" r:id="rId4"/>
    <p:sldId id="267" r:id="rId5"/>
    <p:sldId id="266" r:id="rId6"/>
    <p:sldId id="271" r:id="rId7"/>
    <p:sldId id="269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1" d="100"/>
          <a:sy n="71" d="100"/>
        </p:scale>
        <p:origin x="126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699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3188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445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8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11-18/0516r0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0629-21-0000-802-11-operations-manual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Candidate </a:t>
            </a:r>
            <a:r>
              <a:rPr lang="en-GB" dirty="0" smtClean="0"/>
              <a:t>Statement: Osama </a:t>
            </a:r>
            <a:r>
              <a:rPr lang="en-GB" dirty="0" smtClean="0"/>
              <a:t>Aboul-Magd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043948"/>
              </p:ext>
            </p:extLst>
          </p:nvPr>
        </p:nvGraphicFramePr>
        <p:xfrm>
          <a:off x="515938" y="2286000"/>
          <a:ext cx="7905750" cy="264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5" imgW="8258040" imgH="2760311" progId="Word.Document.8">
                  <p:embed/>
                </p:oleObj>
              </mc:Choice>
              <mc:Fallback>
                <p:oleObj name="Document" r:id="rId5" imgW="8258040" imgH="27603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6000"/>
                        <a:ext cx="7905750" cy="2640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Employer Endorsement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/>
              <a:t>Letter </a:t>
            </a:r>
            <a:r>
              <a:rPr lang="en-GB" altLang="en-US" b="0" dirty="0"/>
              <a:t>of endorsement </a:t>
            </a:r>
            <a:r>
              <a:rPr lang="en-GB" altLang="en-US" b="0" dirty="0" smtClean="0"/>
              <a:t>by Osama’s </a:t>
            </a:r>
            <a:r>
              <a:rPr lang="en-GB" altLang="en-US" b="0" dirty="0"/>
              <a:t>manager have been prepared for </a:t>
            </a:r>
            <a:r>
              <a:rPr lang="en-GB" altLang="en-US" b="0" dirty="0" smtClean="0"/>
              <a:t>the chair and the Vice Chair positions.</a:t>
            </a:r>
            <a:endParaRPr lang="en-GB" altLang="en-US" b="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b="0" dirty="0" smtClean="0"/>
              <a:t>They were </a:t>
            </a:r>
            <a:r>
              <a:rPr lang="en-GB" altLang="en-US" b="0" dirty="0"/>
              <a:t>filed with the IEEE 802 EC recording secretary as </a:t>
            </a:r>
            <a:r>
              <a:rPr lang="en-GB" altLang="en-US" b="0" dirty="0" smtClean="0"/>
              <a:t>requested by the rules.</a:t>
            </a:r>
            <a:endParaRPr lang="en-GB" alt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6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sz="2000" b="0" dirty="0" smtClean="0"/>
              <a:t>Huawei’s Distinguished Engineer working on Wi-Fi Standards and Research.</a:t>
            </a:r>
            <a:endParaRPr lang="en-GB" alt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000" b="0" dirty="0"/>
              <a:t>Attended </a:t>
            </a:r>
            <a:r>
              <a:rPr lang="en-GB" altLang="en-US" sz="2000" b="0" dirty="0" smtClean="0"/>
              <a:t>“almost” every </a:t>
            </a:r>
            <a:r>
              <a:rPr lang="en-GB" altLang="en-US" sz="2000" b="0" dirty="0"/>
              <a:t>802.11 session since </a:t>
            </a:r>
            <a:r>
              <a:rPr lang="en-GB" altLang="en-US" sz="2000" b="0" dirty="0" smtClean="0"/>
              <a:t>May 2003 (one missed) </a:t>
            </a:r>
            <a:r>
              <a:rPr lang="en-GB" altLang="en-US" sz="2000" b="0" dirty="0"/>
              <a:t>and contributed technically to </a:t>
            </a:r>
            <a:r>
              <a:rPr lang="en-GB" altLang="en-US" sz="2000" b="0" dirty="0" smtClean="0"/>
              <a:t>many 802.11 activities.</a:t>
            </a:r>
            <a:endParaRPr lang="en-GB" alt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000" b="0" dirty="0" smtClean="0"/>
              <a:t>TG Chair for 802.11ac.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000" b="0" dirty="0" smtClean="0"/>
              <a:t>HEW SG Chair.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000" b="0" dirty="0" smtClean="0"/>
              <a:t>TG Chair for 802.11ax.</a:t>
            </a:r>
            <a:endParaRPr lang="en-GB" alt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000" b="0" dirty="0" smtClean="0"/>
              <a:t>B.SC, M.A.SC, and Ph.D. all in Electrical Engineering.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000" b="0" dirty="0" smtClean="0"/>
              <a:t>SMIEEE Since 2011 and member of the IEEE-SA.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000" b="0" dirty="0" smtClean="0"/>
              <a:t>Previously member of the IEEE-SA </a:t>
            </a:r>
            <a:r>
              <a:rPr lang="en-GB" altLang="en-US" sz="2000" b="0" dirty="0" err="1" smtClean="0"/>
              <a:t>NesCom</a:t>
            </a:r>
            <a:r>
              <a:rPr lang="en-GB" altLang="en-US" sz="2000" b="0" dirty="0" smtClean="0"/>
              <a:t> (new </a:t>
            </a:r>
            <a:r>
              <a:rPr lang="en-GB" altLang="en-US" sz="2000" b="0" dirty="0"/>
              <a:t>s</a:t>
            </a:r>
            <a:r>
              <a:rPr lang="en-GB" altLang="en-US" sz="2000" b="0" dirty="0" smtClean="0"/>
              <a:t>tandards </a:t>
            </a:r>
            <a:r>
              <a:rPr lang="en-GB" altLang="en-US" sz="2000" b="0" dirty="0"/>
              <a:t>c</a:t>
            </a:r>
            <a:r>
              <a:rPr lang="en-GB" altLang="en-US" sz="2000" b="0" dirty="0" smtClean="0"/>
              <a:t>ommittee). Became familiar with the IEEE-SASB various committees and process.</a:t>
            </a:r>
            <a:endParaRPr lang="en-GB" alt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822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 as TG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Chair is a facilitator making sure of smooth, efficient, and effective operation of the TG.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Decide on time allocation, timeline, arrange ad hoc meetings,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Requires solid organization skills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 one can do it alone. Listen to as many views as possibly can. Ask for help if needed.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68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for the Future (Challenges)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4187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 technology is no longer the sole player in the license-exempt bands.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5-year cycle is too long and doesn’t match the speed by which competitors are moving.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Need to become more agile defining bounded projects and brings new technologies faster to the market.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WLAN architecture evolution to accommodate complementary technologies, e.g. Light Communications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Increase awareness of 802.11 technologies and success stories.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White papers, presentations, speakership opportunities,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04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…As WG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Continue the traditions of 802.11 WG in smooth operation, equal access, and fairness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Minimal changes – if it is not broken…why fix 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Start consulting with members on the best ways to overcome the 5-year cycle.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Perform the WG Chair duties as in the 802.11 WG </a:t>
            </a:r>
            <a:r>
              <a:rPr lang="en-US" dirty="0"/>
              <a:t>OM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mentor.ieee.org/802.11/dcn/14/11-14-0629-21-0000-802-11-operations-manual.docx</a:t>
            </a:r>
            <a:r>
              <a:rPr lang="en-US" dirty="0" smtClean="0"/>
              <a:t>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9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pSp>
        <p:nvGrpSpPr>
          <p:cNvPr id="12" name="Group 11"/>
          <p:cNvGrpSpPr/>
          <p:nvPr/>
        </p:nvGrpSpPr>
        <p:grpSpPr>
          <a:xfrm>
            <a:off x="2571735" y="4191000"/>
            <a:ext cx="3752865" cy="1158305"/>
            <a:chOff x="2571735" y="4191000"/>
            <a:chExt cx="3752865" cy="1158305"/>
          </a:xfrm>
        </p:grpSpPr>
        <p:sp>
          <p:nvSpPr>
            <p:cNvPr id="3" name="Horizontal Scroll 2"/>
            <p:cNvSpPr/>
            <p:nvPr/>
          </p:nvSpPr>
          <p:spPr bwMode="auto">
            <a:xfrm>
              <a:off x="2571735" y="4191000"/>
              <a:ext cx="3752865" cy="1158305"/>
            </a:xfrm>
            <a:prstGeom prst="horizontalScroll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190808" y="4477764"/>
              <a:ext cx="226029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chemeClr val="tx1"/>
                  </a:solidFill>
                </a:rPr>
                <a:t>Vote for Me</a:t>
              </a:r>
              <a:endParaRPr lang="en-US" sz="32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057400" y="1228725"/>
            <a:ext cx="3577888" cy="2505075"/>
            <a:chOff x="2057400" y="1228725"/>
            <a:chExt cx="3577888" cy="2505075"/>
          </a:xfrm>
        </p:grpSpPr>
        <p:grpSp>
          <p:nvGrpSpPr>
            <p:cNvPr id="17" name="Group 16"/>
            <p:cNvGrpSpPr/>
            <p:nvPr/>
          </p:nvGrpSpPr>
          <p:grpSpPr>
            <a:xfrm>
              <a:off x="2057400" y="1228725"/>
              <a:ext cx="3577888" cy="2505075"/>
              <a:chOff x="2137112" y="2176462"/>
              <a:chExt cx="3577888" cy="2505075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48050" y="2176462"/>
                <a:ext cx="2247900" cy="2505075"/>
              </a:xfrm>
              <a:prstGeom prst="rect">
                <a:avLst/>
              </a:prstGeom>
            </p:spPr>
          </p:pic>
          <p:sp>
            <p:nvSpPr>
              <p:cNvPr id="14" name="TextBox 13"/>
              <p:cNvSpPr txBox="1"/>
              <p:nvPr/>
            </p:nvSpPr>
            <p:spPr>
              <a:xfrm>
                <a:off x="5307516" y="3493615"/>
                <a:ext cx="4074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tx1"/>
                    </a:solidFill>
                  </a:rPr>
                  <a:t>X</a:t>
                </a:r>
                <a:endParaRPr lang="en-US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5374751" y="3505199"/>
                <a:ext cx="187849" cy="379413"/>
              </a:xfrm>
              <a:prstGeom prst="rect">
                <a:avLst/>
              </a:prstGeom>
              <a:solidFill>
                <a:srgbClr val="00206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290581" y="3581400"/>
                <a:ext cx="356188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baseline="20000" dirty="0" smtClean="0"/>
                  <a:t>8</a:t>
                </a:r>
                <a:endParaRPr lang="en-US" sz="4000" b="1" baseline="200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137112" y="3084070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S</a:t>
                </a:r>
                <a:endParaRPr lang="en-US" b="1" dirty="0"/>
              </a:p>
            </p:txBody>
          </p:sp>
        </p:grpSp>
        <p:sp>
          <p:nvSpPr>
            <p:cNvPr id="2" name="Rectangle 1"/>
            <p:cNvSpPr/>
            <p:nvPr/>
          </p:nvSpPr>
          <p:spPr bwMode="auto">
            <a:xfrm>
              <a:off x="3783106" y="2662208"/>
              <a:ext cx="103094" cy="325624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696389" y="2545877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9863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319</TotalTime>
  <Words>439</Words>
  <Application>Microsoft Office PowerPoint</Application>
  <PresentationFormat>On-screen Show (4:3)</PresentationFormat>
  <Paragraphs>70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Candidate Statement: Osama Aboul-Magd</vt:lpstr>
      <vt:lpstr>Employer Endorsement</vt:lpstr>
      <vt:lpstr>Qualifications</vt:lpstr>
      <vt:lpstr>Lessons Learned as TG Chair</vt:lpstr>
      <vt:lpstr>Vision for the Future (Challenges)</vt:lpstr>
      <vt:lpstr>…As WG Chair</vt:lpstr>
      <vt:lpstr>PowerPoint Presentation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AboulMagd</dc:creator>
  <cp:lastModifiedBy>Osama AboulMagd</cp:lastModifiedBy>
  <cp:revision>38</cp:revision>
  <cp:lastPrinted>1601-01-01T00:00:00Z</cp:lastPrinted>
  <dcterms:created xsi:type="dcterms:W3CDTF">2018-01-24T18:57:40Z</dcterms:created>
  <dcterms:modified xsi:type="dcterms:W3CDTF">2018-03-05T11:36:35Z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1517344771</vt:lpwstr>
  </property>
</Properties>
</file>