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>
      <p:cViewPr varScale="1">
        <p:scale>
          <a:sx n="89" d="100"/>
          <a:sy n="89" d="100"/>
        </p:scale>
        <p:origin x="32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802.11-18/0511r0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1"/>
            <a:ext cx="10363200" cy="1206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Robert Stacey</a:t>
            </a:r>
            <a:br>
              <a:rPr lang="en-GB" dirty="0" smtClean="0"/>
            </a:br>
            <a:r>
              <a:rPr lang="en-GB" dirty="0" smtClean="0"/>
              <a:t>802.11 </a:t>
            </a:r>
            <a:r>
              <a:rPr lang="en-GB" dirty="0" smtClean="0"/>
              <a:t>WG Vice </a:t>
            </a:r>
            <a:r>
              <a:rPr lang="en-GB" dirty="0" smtClean="0"/>
              <a:t>Chair Candidate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8909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Qualifications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WG technical editor (2014 – present)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ANA (2014 – present)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TGax technical editor (2014 – present)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 smtClean="0"/>
              <a:t>TGac</a:t>
            </a:r>
            <a:r>
              <a:rPr lang="en-GB" dirty="0" smtClean="0"/>
              <a:t> technical editor (2009 </a:t>
            </a:r>
            <a:r>
              <a:rPr lang="en-GB" dirty="0"/>
              <a:t>–</a:t>
            </a:r>
            <a:r>
              <a:rPr lang="en-GB" dirty="0" smtClean="0"/>
              <a:t> 2013)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 smtClean="0"/>
              <a:t>TGac</a:t>
            </a:r>
            <a:r>
              <a:rPr lang="en-GB" dirty="0" smtClean="0"/>
              <a:t> MU-MIMO ad-hoc co-chair (2009 – 2013)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Active 802.11 member (2003 </a:t>
            </a:r>
            <a:r>
              <a:rPr lang="en-GB" dirty="0" smtClean="0"/>
              <a:t>– </a:t>
            </a:r>
            <a:r>
              <a:rPr lang="en-GB" dirty="0" smtClean="0"/>
              <a:t>present)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Author of the definitive technical guide to 802.11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pic>
        <p:nvPicPr>
          <p:cNvPr id="2" name="Picture 2" descr="https://images-na.ssl-images-amazon.com/images/I/519wGd0OqyL._SX353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863851"/>
            <a:ext cx="2433822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Vision for 802.11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Become more </a:t>
            </a:r>
            <a:r>
              <a:rPr lang="en-US" dirty="0"/>
              <a:t>release </a:t>
            </a:r>
            <a:r>
              <a:rPr lang="en-US" dirty="0" smtClean="0"/>
              <a:t>driven and less process driven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Improve </a:t>
            </a:r>
            <a:r>
              <a:rPr lang="en-US" dirty="0"/>
              <a:t>tools and </a:t>
            </a:r>
            <a:r>
              <a:rPr lang="en-US" dirty="0" smtClean="0"/>
              <a:t>procedures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Use </a:t>
            </a:r>
            <a:r>
              <a:rPr lang="en-US" dirty="0"/>
              <a:t>online tools for better visibility on comment resolution (e.g., online comment database</a:t>
            </a:r>
            <a:r>
              <a:rPr lang="en-US" dirty="0" smtClean="0"/>
              <a:t>)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Use </a:t>
            </a:r>
            <a:r>
              <a:rPr lang="en-US" dirty="0"/>
              <a:t>online tools for group collaboration (edit docs online vs using a file </a:t>
            </a:r>
            <a:r>
              <a:rPr lang="en-US" dirty="0" smtClean="0"/>
              <a:t>share)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Make </a:t>
            </a:r>
            <a:r>
              <a:rPr lang="en-US" dirty="0"/>
              <a:t>more decisions through online </a:t>
            </a:r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066800" y="2514600"/>
            <a:ext cx="92688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lvl="1" indent="0" algn="ctr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Set a release date for an amendment and identify work items that fit the time frame</a:t>
            </a:r>
          </a:p>
          <a:p>
            <a:pPr marL="400050" lvl="1" indent="0" algn="ctr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Vs</a:t>
            </a:r>
          </a:p>
          <a:p>
            <a:pPr marL="400050" lvl="1" indent="0" algn="ctr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Defining work items first and setting and adjusting the release date as a consequence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33</TotalTime>
  <Words>212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Document</vt:lpstr>
      <vt:lpstr>Robert Stacey 802.11 WG Vice Chair Candidate</vt:lpstr>
      <vt:lpstr>Qualifications</vt:lpstr>
      <vt:lpstr>Vision for 802.11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Stacey 802.11 Vice Chair Candidate</dc:title>
  <dc:creator>Stacey, Robert</dc:creator>
  <cp:keywords>CTPClassification=CTP_PUBLIC:VisualMarkings=, CTPClassification=CTP_NT</cp:keywords>
  <cp:lastModifiedBy>Stacey, Robert</cp:lastModifiedBy>
  <cp:revision>8</cp:revision>
  <cp:lastPrinted>1601-01-01T00:00:00Z</cp:lastPrinted>
  <dcterms:created xsi:type="dcterms:W3CDTF">2018-02-23T22:16:58Z</dcterms:created>
  <dcterms:modified xsi:type="dcterms:W3CDTF">2018-03-05T03:34:37Z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2018-03-05 03:34:37Z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