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72" r:id="rId2"/>
    <p:sldId id="301" r:id="rId3"/>
    <p:sldId id="292" r:id="rId4"/>
    <p:sldId id="299" r:id="rId5"/>
    <p:sldId id="298" r:id="rId6"/>
    <p:sldId id="302" r:id="rId7"/>
    <p:sldId id="297" r:id="rId8"/>
    <p:sldId id="30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3" autoAdjust="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120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F7B51-0C60-4B93-9465-97317309E0A6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3261B-6FDA-4FB3-BB7F-EA88CF393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269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3C7A1-9492-4D12-971D-C320BBACB2A5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089F2-AF95-4A73-BCD0-870D94EF6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60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886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488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918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7979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 bwMode="auto">
          <a:xfrm>
            <a:off x="963085" y="304800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20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40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20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213600" y="64736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02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97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77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8464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Slide </a:t>
            </a:r>
            <a:fld id="{D09C756B-EB39-4236-ADBB-73052B179AE4}" type="slidenum">
              <a:rPr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doc.: IEEE 802.11-18</a:t>
            </a: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/-0492r0</a:t>
            </a:r>
            <a:endParaRPr lang="en-GB" b="1" dirty="0" smtClean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dirty="0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84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998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2 </a:t>
            </a:r>
            <a:r>
              <a:rPr lang="en-US" sz="2800" dirty="0" smtClean="0"/>
              <a:t>us OOK </a:t>
            </a:r>
            <a:r>
              <a:rPr lang="en-US" sz="2800" dirty="0" smtClean="0"/>
              <a:t>waveform generation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51062" y="229235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2018-03-03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/>
          </p:nvPr>
        </p:nvGraphicFramePr>
        <p:xfrm>
          <a:off x="1995488" y="3048000"/>
          <a:ext cx="7010400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Document" r:id="rId4" imgW="8268970" imgH="3006344" progId="Word.Document.8">
                  <p:embed/>
                </p:oleObj>
              </mc:Choice>
              <mc:Fallback>
                <p:oleObj name="Document" r:id="rId4" imgW="8268970" imgH="300634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3048000"/>
                        <a:ext cx="7010400" cy="254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8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2018</a:t>
            </a: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3538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Last IEEE meeting, we presented a contribution on 2 us OOK waveform generation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would like to run straw polls to collect IEEE </a:t>
            </a:r>
            <a:r>
              <a:rPr lang="en-US" dirty="0" err="1" smtClean="0"/>
              <a:t>TGba</a:t>
            </a:r>
            <a:r>
              <a:rPr lang="en-US" dirty="0" smtClean="0"/>
              <a:t> community opinion on this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199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2us OOK Pulse </a:t>
            </a:r>
            <a:r>
              <a:rPr lang="en-US" dirty="0"/>
              <a:t>D</a:t>
            </a:r>
            <a:r>
              <a:rPr lang="en-US" dirty="0" smtClean="0"/>
              <a:t>esign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2743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Time-Masking approach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Generate 4us OOK pulse by populating center 13 subcarriers, with subcarrier spacing of 312.5 KHz.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Transmit either first or second half of the 4us pulse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32 pt. FFT </a:t>
            </a:r>
            <a:r>
              <a:rPr lang="en-US" dirty="0"/>
              <a:t>based </a:t>
            </a:r>
            <a:r>
              <a:rPr lang="en-US" dirty="0" smtClean="0"/>
              <a:t>approach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Increase the subcarrier spacing to 625 KHz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32 pt. FFT in 20 MHz Bandwidth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WUR pulse occupying the center 7 subcarriers (including DC)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28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348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</a:t>
            </a:r>
            <a:r>
              <a:rPr lang="en-US" dirty="0"/>
              <a:t>of time-masking and </a:t>
            </a:r>
            <a:r>
              <a:rPr lang="en-US" dirty="0" smtClean="0"/>
              <a:t>32 pt. FFT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Did exhaustive search to find best pulse shape in terms of performance and PAPR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Study done for both time-masking and FFT based approaches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Identified the ‘optimal’ pulse shape for 32 pt. FFT approach that provides good tradeoff between PER performance and PAPR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010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7038" y="251627"/>
            <a:ext cx="10361084" cy="1065213"/>
          </a:xfrm>
        </p:spPr>
        <p:txBody>
          <a:bodyPr/>
          <a:lstStyle/>
          <a:p>
            <a:r>
              <a:rPr lang="en-US" dirty="0"/>
              <a:t>Performance </a:t>
            </a:r>
            <a:r>
              <a:rPr lang="en-US" dirty="0" smtClean="0"/>
              <a:t>comparison of time-masking and 32 pt. FFT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11513" y="5052462"/>
            <a:ext cx="10668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Performance comparison: best time-masking pulse vs optimum 32 pt. FFT based pulse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Channel D: Optimum FFT pulse is better by 1 dB </a:t>
            </a:r>
            <a:r>
              <a:rPr lang="en-US" dirty="0" smtClean="0"/>
              <a:t>@10</a:t>
            </a:r>
            <a:r>
              <a:rPr lang="en-US" dirty="0"/>
              <a:t>% PER and </a:t>
            </a:r>
            <a:r>
              <a:rPr lang="en-US" dirty="0" smtClean="0"/>
              <a:t>1.5 </a:t>
            </a:r>
            <a:r>
              <a:rPr lang="en-US" dirty="0"/>
              <a:t>dB </a:t>
            </a:r>
            <a:r>
              <a:rPr lang="en-US" dirty="0" smtClean="0"/>
              <a:t>@1</a:t>
            </a:r>
            <a:r>
              <a:rPr lang="en-US" dirty="0"/>
              <a:t>% PER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AWGN: best time-masking pulse is better by 0.2 dB </a:t>
            </a:r>
            <a:r>
              <a:rPr lang="en-US" dirty="0" smtClean="0"/>
              <a:t>@10</a:t>
            </a:r>
            <a:r>
              <a:rPr lang="en-US" dirty="0"/>
              <a:t>% PER and 0.2 dB </a:t>
            </a:r>
            <a:r>
              <a:rPr lang="en-US" dirty="0" smtClean="0"/>
              <a:t>@1</a:t>
            </a:r>
            <a:r>
              <a:rPr lang="en-US" dirty="0"/>
              <a:t>% </a:t>
            </a:r>
            <a:r>
              <a:rPr lang="en-US" dirty="0" smtClean="0"/>
              <a:t>PER</a:t>
            </a:r>
            <a:endParaRPr lang="en-US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PAPR comparison: 32 pt. FFT pulse PAPR = 3.47 dB, best time-masking pulse PAPR = 2.38 dB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Slightly higher PAPR might not be an issue and the legacy LTF and SIG fields have higher PAPR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1" name="Date Placeholder 4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r>
              <a:rPr lang="en-GB" dirty="0" smtClean="0"/>
              <a:t>5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3307"/>
            <a:ext cx="6169819" cy="4113213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95" y="1039596"/>
            <a:ext cx="6090951" cy="4060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56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Vinod Kristem, Shahrnaz Azizi, Thomas Kenney, “2 us OOK pulse</a:t>
            </a:r>
          </a:p>
          <a:p>
            <a:r>
              <a:rPr lang="en-US" dirty="0"/>
              <a:t>for high rate, IEEE 802.11-18/97r0,” January 2018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8261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Which of the following two options do you support for generating the 2 us OOK pulse for the high rate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Option 1: Time-masking approach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Option 2: 32 pt. FFT Approach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15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the use of following 7 IFFT coefficients for generating the 2 us OOK pulse with 32 pt. FFT approach?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 = (1+1j)*[0 </a:t>
            </a:r>
            <a:r>
              <a:rPr lang="en-US" dirty="0"/>
              <a:t>0 0 … 0 </a:t>
            </a:r>
            <a:r>
              <a:rPr lang="en-US" dirty="0" smtClean="0"/>
              <a:t>1 1 </a:t>
            </a:r>
            <a:r>
              <a:rPr lang="en-US" dirty="0"/>
              <a:t>-1 0 </a:t>
            </a:r>
            <a:r>
              <a:rPr lang="en-US" dirty="0" smtClean="0"/>
              <a:t>-1 </a:t>
            </a:r>
            <a:r>
              <a:rPr lang="en-US" dirty="0"/>
              <a:t>-1 1 0 0 0 … 0]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Yes/No/Abstain: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372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9689</TotalTime>
  <Words>471</Words>
  <Application>Microsoft Office PowerPoint</Application>
  <PresentationFormat>Widescreen</PresentationFormat>
  <Paragraphs>68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Arial</vt:lpstr>
      <vt:lpstr>Calibri</vt:lpstr>
      <vt:lpstr>Times New Roman</vt:lpstr>
      <vt:lpstr>1_Office Theme</vt:lpstr>
      <vt:lpstr>Document</vt:lpstr>
      <vt:lpstr>2 us OOK waveform generation</vt:lpstr>
      <vt:lpstr>Introduction</vt:lpstr>
      <vt:lpstr>2us OOK Pulse Design Options</vt:lpstr>
      <vt:lpstr>Comparison of time-masking and 32 pt. FFT</vt:lpstr>
      <vt:lpstr>Performance comparison of time-masking and 32 pt. FFT</vt:lpstr>
      <vt:lpstr>References</vt:lpstr>
      <vt:lpstr>Straw Poll 1</vt:lpstr>
      <vt:lpstr>Straw Poll 2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bit duration study: 2us Vs 4 us</dc:title>
  <dc:creator>Kristem, Vinod</dc:creator>
  <cp:keywords>CTPClassification=CTP_IC:VisualMarkings=, CTPClassification=CTP_IC</cp:keywords>
  <cp:lastModifiedBy>Kristem, Vinod</cp:lastModifiedBy>
  <cp:revision>83</cp:revision>
  <dcterms:created xsi:type="dcterms:W3CDTF">2017-12-18T22:02:15Z</dcterms:created>
  <dcterms:modified xsi:type="dcterms:W3CDTF">2018-03-03T17:30:32Z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c6ade7bc-33ef-4658-8451-1815022f22bc</vt:lpwstr>
  </property>
  <property fmtid="{D5CDD505-2E9C-101B-9397-08002B2CF9AE}" pid="3" name="CTP_BU">
    <vt:lpwstr>INTEL LABS GRP</vt:lpwstr>
  </property>
  <property fmtid="{D5CDD505-2E9C-101B-9397-08002B2CF9AE}" pid="4" name="CTP_TimeStamp">
    <vt:lpwstr>2018-03-03 17:30:30Z</vt:lpwstr>
  </property>
  <property fmtid="{D5CDD505-2E9C-101B-9397-08002B2CF9AE}" pid="5" name="CTPClassification">
    <vt:lpwstr>CTP_IC</vt:lpwstr>
  </property>
</Properties>
</file>