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3" r:id="rId5"/>
    <p:sldId id="265" r:id="rId6"/>
    <p:sldId id="266"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0" d="100"/>
          <a:sy n="90" d="100"/>
        </p:scale>
        <p:origin x="143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802.11-18/0490r0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Assaf Kasher,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802.11-18/0490r0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Assaf Kasher,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802.11-18/0490r0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802.11-18/0490r0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802.11-18/0490r0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802.11-18/0490r0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802.11-18/0490r0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802.11-18/0490r0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Ultra Short Range Channel</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14042458"/>
              </p:ext>
            </p:extLst>
          </p:nvPr>
        </p:nvGraphicFramePr>
        <p:xfrm>
          <a:off x="514350" y="2274888"/>
          <a:ext cx="8115300" cy="2490787"/>
        </p:xfrm>
        <a:graphic>
          <a:graphicData uri="http://schemas.openxmlformats.org/presentationml/2006/ole">
            <mc:AlternateContent xmlns:mc="http://schemas.openxmlformats.org/markup-compatibility/2006">
              <mc:Choice xmlns:v="urn:schemas-microsoft-com:vml" Requires="v">
                <p:oleObj spid="_x0000_s3091"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4888"/>
                        <a:ext cx="8115300" cy="2490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January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 channel access for Ultra Short Range (scenario) as resolution to CID 1084.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January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CID 1084</a:t>
            </a:r>
          </a:p>
        </p:txBody>
      </p:sp>
      <p:graphicFrame>
        <p:nvGraphicFramePr>
          <p:cNvPr id="2" name="Table 1">
            <a:extLst>
              <a:ext uri="{FF2B5EF4-FFF2-40B4-BE49-F238E27FC236}">
                <a16:creationId xmlns:a16="http://schemas.microsoft.com/office/drawing/2014/main" id="{DB3F6C77-2053-4843-A789-2587CC073950}"/>
              </a:ext>
            </a:extLst>
          </p:cNvPr>
          <p:cNvGraphicFramePr>
            <a:graphicFrameLocks noGrp="1"/>
          </p:cNvGraphicFramePr>
          <p:nvPr>
            <p:extLst>
              <p:ext uri="{D42A27DB-BD31-4B8C-83A1-F6EECF244321}">
                <p14:modId xmlns:p14="http://schemas.microsoft.com/office/powerpoint/2010/main" val="2548009541"/>
              </p:ext>
            </p:extLst>
          </p:nvPr>
        </p:nvGraphicFramePr>
        <p:xfrm>
          <a:off x="457200" y="1981200"/>
          <a:ext cx="8085138" cy="3657600"/>
        </p:xfrm>
        <a:graphic>
          <a:graphicData uri="http://schemas.openxmlformats.org/drawingml/2006/table">
            <a:tbl>
              <a:tblPr firstRow="1" bandRow="1">
                <a:tableStyleId>{5C22544A-7EE6-4342-B048-85BDC9FD1C3A}</a:tableStyleId>
              </a:tblPr>
              <a:tblGrid>
                <a:gridCol w="5135020">
                  <a:extLst>
                    <a:ext uri="{9D8B030D-6E8A-4147-A177-3AD203B41FA5}">
                      <a16:colId xmlns:a16="http://schemas.microsoft.com/office/drawing/2014/main" val="402474228"/>
                    </a:ext>
                  </a:extLst>
                </a:gridCol>
                <a:gridCol w="2950118">
                  <a:extLst>
                    <a:ext uri="{9D8B030D-6E8A-4147-A177-3AD203B41FA5}">
                      <a16:colId xmlns:a16="http://schemas.microsoft.com/office/drawing/2014/main" val="2041348659"/>
                    </a:ext>
                  </a:extLst>
                </a:gridCol>
              </a:tblGrid>
              <a:tr h="3657600">
                <a:tc>
                  <a:txBody>
                    <a:bodyPr/>
                    <a:lstStyle/>
                    <a:p>
                      <a:pPr algn="l" fontAlgn="t"/>
                      <a:r>
                        <a:rPr lang="en-US" sz="2400" b="0" i="0" u="none" strike="noStrike" dirty="0">
                          <a:solidFill>
                            <a:srgbClr val="000000"/>
                          </a:solidFill>
                          <a:effectLst/>
                          <a:latin typeface="Calibri" panose="020F0502020204030204" pitchFamily="34" charset="0"/>
                        </a:rPr>
                        <a:t>As there is a close proximity use case, to achieve it, mechanism of determining carrier sense level according to transmission power, i.e., when transmission power is lower then carrier sense level is higher, should be included somewhere in section 10.</a:t>
                      </a:r>
                    </a:p>
                  </a:txBody>
                  <a:tcPr marL="9525" marR="9525" marT="9525" marB="0"/>
                </a:tc>
                <a:tc>
                  <a:txBody>
                    <a:bodyPr/>
                    <a:lstStyle/>
                    <a:p>
                      <a:pPr algn="l" fontAlgn="t"/>
                      <a:r>
                        <a:rPr lang="en-US" sz="2400" b="0" i="0" u="none" strike="noStrike" dirty="0">
                          <a:solidFill>
                            <a:srgbClr val="000000"/>
                          </a:solidFill>
                          <a:effectLst/>
                          <a:latin typeface="Calibri" panose="020F0502020204030204" pitchFamily="34" charset="0"/>
                        </a:rPr>
                        <a:t>As in comment.</a:t>
                      </a:r>
                    </a:p>
                  </a:txBody>
                  <a:tcPr marL="9525" marR="9525" marT="9525" marB="0"/>
                </a:tc>
                <a:extLst>
                  <a:ext uri="{0D108BD9-81ED-4DB2-BD59-A6C34878D82A}">
                    <a16:rowId xmlns:a16="http://schemas.microsoft.com/office/drawing/2014/main" val="358812969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January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Discussion</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What is “close proximity” or “Ultra Short Range”?</a:t>
            </a:r>
          </a:p>
          <a:p>
            <a:pPr>
              <a:buFont typeface="Arial" panose="020B0604020202020204" pitchFamily="34" charset="0"/>
              <a:buChar char="•"/>
            </a:pPr>
            <a:r>
              <a:rPr lang="en-US" dirty="0"/>
              <a:t>We propose that this is limited to transmissions within a range of 10cm (D1). </a:t>
            </a:r>
          </a:p>
          <a:p>
            <a:pPr>
              <a:buFont typeface="Arial" panose="020B0604020202020204" pitchFamily="34" charset="0"/>
              <a:buChar char="•"/>
            </a:pPr>
            <a:r>
              <a:rPr lang="en-US" dirty="0"/>
              <a:t>What change is needed in Channel Access rules?</a:t>
            </a:r>
          </a:p>
          <a:p>
            <a:pPr>
              <a:buFont typeface="Arial" panose="020B0604020202020204" pitchFamily="34" charset="0"/>
              <a:buChar char="•"/>
            </a:pPr>
            <a:r>
              <a:rPr lang="en-US" dirty="0"/>
              <a:t>We propose that if the device does not create significant interference at a </a:t>
            </a:r>
            <a:r>
              <a:rPr lang="en-US" dirty="0" err="1"/>
              <a:t>ragne</a:t>
            </a:r>
            <a:r>
              <a:rPr lang="en-US" dirty="0"/>
              <a:t> of 30cm (D2), it may ignore channel access rule (</a:t>
            </a:r>
            <a:r>
              <a:rPr lang="en-US" dirty="0" err="1"/>
              <a:t>i.e</a:t>
            </a:r>
            <a:r>
              <a:rPr lang="en-US" dirty="0"/>
              <a:t> it may transmit even when there is NAV or active packet on the medium).</a:t>
            </a:r>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B78B-FFFE-4E1A-8A8E-DDC239BC103D}"/>
              </a:ext>
            </a:extLst>
          </p:cNvPr>
          <p:cNvSpPr>
            <a:spLocks noGrp="1"/>
          </p:cNvSpPr>
          <p:nvPr>
            <p:ph type="title"/>
          </p:nvPr>
        </p:nvSpPr>
        <p:spPr/>
        <p:txBody>
          <a:bodyPr/>
          <a:lstStyle/>
          <a:p>
            <a:r>
              <a:rPr lang="en-US" dirty="0"/>
              <a:t>What is significant interference</a:t>
            </a:r>
          </a:p>
        </p:txBody>
      </p:sp>
      <p:sp>
        <p:nvSpPr>
          <p:cNvPr id="3" name="Content Placeholder 2">
            <a:extLst>
              <a:ext uri="{FF2B5EF4-FFF2-40B4-BE49-F238E27FC236}">
                <a16:creationId xmlns:a16="http://schemas.microsoft.com/office/drawing/2014/main" id="{AE6CD9EE-FFA0-45E6-BA1E-3D4078EADBCD}"/>
              </a:ext>
            </a:extLst>
          </p:cNvPr>
          <p:cNvSpPr>
            <a:spLocks noGrp="1"/>
          </p:cNvSpPr>
          <p:nvPr>
            <p:ph idx="1"/>
          </p:nvPr>
        </p:nvSpPr>
        <p:spPr>
          <a:xfrm>
            <a:off x="228600" y="1981200"/>
            <a:ext cx="8228013" cy="4113213"/>
          </a:xfrm>
        </p:spPr>
        <p:txBody>
          <a:bodyPr/>
          <a:lstStyle/>
          <a:p>
            <a:pPr>
              <a:buFont typeface="Arial" panose="020B0604020202020204" pitchFamily="34" charset="0"/>
              <a:buChar char="•"/>
            </a:pPr>
            <a:r>
              <a:rPr lang="en-US" dirty="0"/>
              <a:t>We propose that significant interference will be defined as causing interference of 3dB below MCS 1 sensitivity at range of 30cm.</a:t>
            </a:r>
          </a:p>
          <a:p>
            <a:pPr>
              <a:buFont typeface="Arial" panose="020B0604020202020204" pitchFamily="34" charset="0"/>
              <a:buChar char="•"/>
            </a:pPr>
            <a:r>
              <a:rPr lang="en-US" dirty="0"/>
              <a:t>This means that the EIRP of TX in  this  case  is  limited    to -13.5dBm</a:t>
            </a:r>
          </a:p>
          <a:p>
            <a:pPr>
              <a:buFont typeface="Arial" panose="020B0604020202020204" pitchFamily="34" charset="0"/>
              <a:buChar char="•"/>
            </a:pPr>
            <a:r>
              <a:rPr lang="en-US" dirty="0"/>
              <a:t>This mean that device at 10cm receives at most -65dBm</a:t>
            </a:r>
          </a:p>
          <a:p>
            <a:pPr lvl="1">
              <a:buFont typeface="Arial" panose="020B0604020202020204" pitchFamily="34" charset="0"/>
              <a:buChar char="•"/>
            </a:pPr>
            <a:r>
              <a:rPr lang="en-US" dirty="0"/>
              <a:t>This would limit the rate in USR to MCS 8 (1.925Gbs)</a:t>
            </a:r>
          </a:p>
          <a:p>
            <a:pPr>
              <a:buFont typeface="Arial" panose="020B0604020202020204" pitchFamily="34" charset="0"/>
              <a:buChar char="•"/>
            </a:pPr>
            <a:r>
              <a:rPr lang="en-US" dirty="0"/>
              <a:t>This rate may be too low</a:t>
            </a:r>
          </a:p>
          <a:p>
            <a:pPr lvl="1">
              <a:buFont typeface="Arial" panose="020B0604020202020204" pitchFamily="34" charset="0"/>
              <a:buChar char="•"/>
            </a:pPr>
            <a:r>
              <a:rPr lang="en-US" dirty="0"/>
              <a:t>We can fix that by either reducing D1 (e.g. to 5cm) or increasing D2</a:t>
            </a:r>
          </a:p>
        </p:txBody>
      </p:sp>
      <p:sp>
        <p:nvSpPr>
          <p:cNvPr id="4" name="Slide Number Placeholder 3">
            <a:extLst>
              <a:ext uri="{FF2B5EF4-FFF2-40B4-BE49-F238E27FC236}">
                <a16:creationId xmlns:a16="http://schemas.microsoft.com/office/drawing/2014/main" id="{F2BBF6C0-897F-4133-88E3-25B109CB474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BBA0449-84D1-4167-9DC9-8D2D4D875669}"/>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82455AD5-9A77-4220-812D-E1B2A2E6C0AB}"/>
              </a:ext>
            </a:extLst>
          </p:cNvPr>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864029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1CD4B-C4B8-4C48-9AFB-44411C086AEB}"/>
              </a:ext>
            </a:extLst>
          </p:cNvPr>
          <p:cNvSpPr>
            <a:spLocks noGrp="1"/>
          </p:cNvSpPr>
          <p:nvPr>
            <p:ph type="title"/>
          </p:nvPr>
        </p:nvSpPr>
        <p:spPr/>
        <p:txBody>
          <a:bodyPr/>
          <a:lstStyle/>
          <a:p>
            <a:r>
              <a:rPr lang="en-US" dirty="0"/>
              <a:t>Options for Resolution</a:t>
            </a:r>
          </a:p>
        </p:txBody>
      </p:sp>
      <p:sp>
        <p:nvSpPr>
          <p:cNvPr id="3" name="Content Placeholder 2">
            <a:extLst>
              <a:ext uri="{FF2B5EF4-FFF2-40B4-BE49-F238E27FC236}">
                <a16:creationId xmlns:a16="http://schemas.microsoft.com/office/drawing/2014/main" id="{AD6D2E76-EE4F-4453-B7AF-834A13B66B1C}"/>
              </a:ext>
            </a:extLst>
          </p:cNvPr>
          <p:cNvSpPr>
            <a:spLocks noGrp="1"/>
          </p:cNvSpPr>
          <p:nvPr>
            <p:ph idx="1"/>
          </p:nvPr>
        </p:nvSpPr>
        <p:spPr/>
        <p:txBody>
          <a:bodyPr/>
          <a:lstStyle/>
          <a:p>
            <a:pPr>
              <a:buFont typeface="Arial" panose="020B0604020202020204" pitchFamily="34" charset="0"/>
              <a:buChar char="•"/>
            </a:pPr>
            <a:r>
              <a:rPr lang="en-US" dirty="0"/>
              <a:t>Add an exception to channel access rules:</a:t>
            </a:r>
          </a:p>
          <a:p>
            <a:pPr lvl="1">
              <a:buFont typeface="Arial" panose="020B0604020202020204" pitchFamily="34" charset="0"/>
              <a:buChar char="•"/>
            </a:pPr>
            <a:r>
              <a:rPr lang="en-US" dirty="0"/>
              <a:t>“If the EIRP of the Transmitter is below -13dBm (resulting in a level of 3dB below MCS1 at a range of 30cm), a STA may initiate transmission even if PHY-</a:t>
            </a:r>
            <a:r>
              <a:rPr lang="en-US" dirty="0" err="1"/>
              <a:t>CCA.indication</a:t>
            </a:r>
            <a:r>
              <a:rPr lang="en-US" dirty="0"/>
              <a:t>(busy) or NAV is active”</a:t>
            </a:r>
          </a:p>
          <a:p>
            <a:pPr>
              <a:buFont typeface="Arial" panose="020B0604020202020204" pitchFamily="34" charset="0"/>
              <a:buChar char="•"/>
            </a:pPr>
            <a:r>
              <a:rPr lang="en-US" dirty="0"/>
              <a:t>Reject the comment</a:t>
            </a:r>
          </a:p>
          <a:p>
            <a:pPr>
              <a:buFont typeface="Arial" panose="020B0604020202020204" pitchFamily="34" charset="0"/>
              <a:buChar char="•"/>
            </a:pPr>
            <a:r>
              <a:rPr lang="en-US" dirty="0"/>
              <a:t>Modify the numbers (30cm, -13dBm)</a:t>
            </a:r>
          </a:p>
          <a:p>
            <a:pPr>
              <a:buFont typeface="Arial" panose="020B0604020202020204" pitchFamily="34" charset="0"/>
              <a:buChar char="•"/>
            </a:pPr>
            <a:r>
              <a:rPr lang="en-US" dirty="0"/>
              <a:t>Adapt the CCA sensitivity </a:t>
            </a:r>
            <a:r>
              <a:rPr lang="en-US"/>
              <a:t>to TX-Power/EIRP</a:t>
            </a:r>
            <a:endParaRPr lang="en-US" dirty="0"/>
          </a:p>
        </p:txBody>
      </p:sp>
      <p:sp>
        <p:nvSpPr>
          <p:cNvPr id="4" name="Slide Number Placeholder 3">
            <a:extLst>
              <a:ext uri="{FF2B5EF4-FFF2-40B4-BE49-F238E27FC236}">
                <a16:creationId xmlns:a16="http://schemas.microsoft.com/office/drawing/2014/main" id="{98533A54-D623-4025-8B90-2A030EA86D5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88EA557-1A07-42D7-8763-208345EFF653}"/>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C3BCEEA5-DED3-478C-B014-83D96903F035}"/>
              </a:ext>
            </a:extLst>
          </p:cNvPr>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31916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January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Assaf Kasher,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AB5B8A-2A31-4A0D-9DFC-300ABAE7B32F}" vid="{873BC61D-B025-4E7C-8F54-4E5C0B00EB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TotalTime>
  <Words>446</Words>
  <Application>Microsoft Office PowerPoint</Application>
  <PresentationFormat>On-screen Show (4:3)</PresentationFormat>
  <Paragraphs>68</Paragraphs>
  <Slides>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MS Gothic</vt:lpstr>
      <vt:lpstr>Arial</vt:lpstr>
      <vt:lpstr>Calibri</vt:lpstr>
      <vt:lpstr>Times New Roman</vt:lpstr>
      <vt:lpstr>Office Theme</vt:lpstr>
      <vt:lpstr>Microsoft Word 97 - 2003 Document</vt:lpstr>
      <vt:lpstr>Ultra Short Range Channel</vt:lpstr>
      <vt:lpstr>Abstract</vt:lpstr>
      <vt:lpstr>CID 1084</vt:lpstr>
      <vt:lpstr>Discussion</vt:lpstr>
      <vt:lpstr>What is significant interference</vt:lpstr>
      <vt:lpstr>Options for Resolution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Assaf Kasher</dc:creator>
  <cp:lastModifiedBy>Assaf Kasher</cp:lastModifiedBy>
  <cp:revision>14</cp:revision>
  <cp:lastPrinted>1601-01-01T00:00:00Z</cp:lastPrinted>
  <dcterms:created xsi:type="dcterms:W3CDTF">2018-03-02T16:21:20Z</dcterms:created>
  <dcterms:modified xsi:type="dcterms:W3CDTF">2018-03-02T21:02:41Z</dcterms:modified>
</cp:coreProperties>
</file>