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9" r:id="rId4"/>
    <p:sldId id="273" r:id="rId5"/>
    <p:sldId id="270" r:id="rId6"/>
    <p:sldId id="271" r:id="rId7"/>
    <p:sldId id="272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160" d="100"/>
          <a:sy n="160" d="100"/>
        </p:scale>
        <p:origin x="1644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0.png"/><Relationship Id="rId7" Type="http://schemas.openxmlformats.org/officeDocument/2006/relationships/image" Target="../media/image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0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Concluding Remarks P-OOK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807237"/>
              </p:ext>
            </p:extLst>
          </p:nvPr>
        </p:nvGraphicFramePr>
        <p:xfrm>
          <a:off x="515938" y="2276475"/>
          <a:ext cx="81311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131175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75252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idea of shortening the “on” period was initially proposed in [1], and we refer to it as P-OOK [2, 3]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was verified by others in [4, 5]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Using P-OOK for the 62.5 </a:t>
            </a:r>
            <a:r>
              <a:rPr lang="en-GB" dirty="0" err="1"/>
              <a:t>kbit</a:t>
            </a:r>
            <a:r>
              <a:rPr lang="en-GB" dirty="0"/>
              <a:t>/s mode with a non-zero duration of 2 us provides a gain of 0.8-1.2 dB depending on receiver design. This comes without any additional complexity, i.e., “for free”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4198E-0B4D-4859-AEFF-69589CEB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762EF7-1BD7-44AC-9F59-AE415AA058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5356547"/>
                <a:ext cx="7770813" cy="737866"/>
              </a:xfrm>
            </p:spPr>
            <p:txBody>
              <a:bodyPr/>
              <a:lstStyle/>
              <a:p>
                <a:r>
                  <a:rPr lang="en-US" dirty="0"/>
                  <a:t>We 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</m:sSub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𝑁𝑍</m:t>
                        </m:r>
                      </m:sub>
                    </m:sSub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𝑢𝑠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𝑢𝑠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762EF7-1BD7-44AC-9F59-AE415AA058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5356547"/>
                <a:ext cx="7770813" cy="737866"/>
              </a:xfrm>
              <a:blipFill>
                <a:blip r:embed="rId2"/>
                <a:stretch>
                  <a:fillRect l="-1256" t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8E9ED-02B2-4869-9540-66FF2AA30A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890CB-C815-4D04-A185-46F3E863CB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1610E1-53D0-4B4F-BFA1-A92DD73D36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39DEE1-FF15-4BCC-846A-767C6F98F166}"/>
              </a:ext>
            </a:extLst>
          </p:cNvPr>
          <p:cNvGrpSpPr/>
          <p:nvPr/>
        </p:nvGrpSpPr>
        <p:grpSpPr>
          <a:xfrm>
            <a:off x="539552" y="1700808"/>
            <a:ext cx="8306266" cy="1537895"/>
            <a:chOff x="236072" y="1570479"/>
            <a:chExt cx="10445079" cy="1933893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5B7199B-DFA8-4713-875B-D4A52C57E8F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6072" y="2854796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8F961F9-15DB-48B3-B418-C62A185257F1}"/>
                </a:ext>
              </a:extLst>
            </p:cNvPr>
            <p:cNvSpPr/>
            <p:nvPr/>
          </p:nvSpPr>
          <p:spPr bwMode="auto">
            <a:xfrm>
              <a:off x="740128" y="2424252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0A7D695-DB94-40F3-939E-7AA3F716AE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012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7038E0A-7048-46B4-A269-4965F11385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232" y="2641781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2762E64-86A6-4F55-A2AE-1D80199E27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1265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60819B6-75DC-4502-AA63-7B9705BDCB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8440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06FC1A7-F907-4277-B677-4FA81E31C75C}"/>
                </a:ext>
              </a:extLst>
            </p:cNvPr>
            <p:cNvSpPr/>
            <p:nvPr/>
          </p:nvSpPr>
          <p:spPr bwMode="auto">
            <a:xfrm>
              <a:off x="2612014" y="2415281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20E93EC-DF8D-4F1F-904C-007C5B0F82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4866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ight Brace 15">
              <a:extLst>
                <a:ext uri="{FF2B5EF4-FFF2-40B4-BE49-F238E27FC236}">
                  <a16:creationId xmlns:a16="http://schemas.microsoft.com/office/drawing/2014/main" id="{A6F8EED6-A614-43F9-841D-60C13F0F2C1A}"/>
                </a:ext>
              </a:extLst>
            </p:cNvPr>
            <p:cNvSpPr/>
            <p:nvPr/>
          </p:nvSpPr>
          <p:spPr bwMode="auto">
            <a:xfrm rot="16200000">
              <a:off x="2473383" y="274273"/>
              <a:ext cx="288031" cy="373490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842B1CF-20E1-4733-BB38-AEE3A391288D}"/>
                </a:ext>
              </a:extLst>
            </p:cNvPr>
            <p:cNvSpPr txBox="1"/>
            <p:nvPr/>
          </p:nvSpPr>
          <p:spPr>
            <a:xfrm>
              <a:off x="2442736" y="1575358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29CE720-990F-4CC7-9D69-48BE5DA981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944" y="3504372"/>
              <a:ext cx="92628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A3D3859-2180-4204-AFFA-52DAB0B1B6B7}"/>
                    </a:ext>
                  </a:extLst>
                </p:cNvPr>
                <p:cNvSpPr txBox="1"/>
                <p:nvPr/>
              </p:nvSpPr>
              <p:spPr>
                <a:xfrm>
                  <a:off x="1018160" y="3133538"/>
                  <a:ext cx="38003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A3D3859-2180-4204-AFFA-52DAB0B1B6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8160" y="3133538"/>
                  <a:ext cx="380039" cy="309621"/>
                </a:xfrm>
                <a:prstGeom prst="rect">
                  <a:avLst/>
                </a:prstGeom>
                <a:blipFill>
                  <a:blip r:embed="rId3"/>
                  <a:stretch>
                    <a:fillRect l="-8163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795D4CF-4D36-465A-BFA3-00383C86CA2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12599" y="2853292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F12EE6C-68F2-47C2-B16B-9C0A49764E4A}"/>
                </a:ext>
              </a:extLst>
            </p:cNvPr>
            <p:cNvSpPr/>
            <p:nvPr/>
          </p:nvSpPr>
          <p:spPr bwMode="auto">
            <a:xfrm>
              <a:off x="6694111" y="2259297"/>
              <a:ext cx="458648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8EB82A7-E13A-42ED-BD30-49BF2DB193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1665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16A0BB-61B9-4F8A-85A3-7FE1ED9CF76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2759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11FC72-B5DC-4512-AF3D-4EF51458A9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8918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74AEFFB-A703-426B-8E7F-EB17F4BBA7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4967" y="2638773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8EB9C1B-FD69-4DBC-B06E-7FBD5A1A69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61393" y="2637268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Right Brace 28">
              <a:extLst>
                <a:ext uri="{FF2B5EF4-FFF2-40B4-BE49-F238E27FC236}">
                  <a16:creationId xmlns:a16="http://schemas.microsoft.com/office/drawing/2014/main" id="{1FCAD40D-9DA9-4DA5-98F9-433AF01AAA52}"/>
                </a:ext>
              </a:extLst>
            </p:cNvPr>
            <p:cNvSpPr/>
            <p:nvPr/>
          </p:nvSpPr>
          <p:spPr bwMode="auto">
            <a:xfrm rot="16200000">
              <a:off x="7949909" y="272770"/>
              <a:ext cx="288031" cy="373490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C866AF1-E635-43C5-8495-258A7BEAE31E}"/>
                </a:ext>
              </a:extLst>
            </p:cNvPr>
            <p:cNvSpPr txBox="1"/>
            <p:nvPr/>
          </p:nvSpPr>
          <p:spPr>
            <a:xfrm>
              <a:off x="7919907" y="1570479"/>
              <a:ext cx="338554" cy="425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4E306AF-59A9-4EE2-B1B5-E75289AE25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6470" y="3497253"/>
              <a:ext cx="467641" cy="1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405A6FA-071B-44E4-A39E-DB5E4F9BDBC9}"/>
                </a:ext>
              </a:extLst>
            </p:cNvPr>
            <p:cNvSpPr/>
            <p:nvPr/>
          </p:nvSpPr>
          <p:spPr bwMode="auto">
            <a:xfrm>
              <a:off x="8566640" y="2242254"/>
              <a:ext cx="434443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8C9D7638-DA9D-466D-8578-5BF19562E234}"/>
                </a:ext>
              </a:extLst>
            </p:cNvPr>
            <p:cNvSpPr/>
            <p:nvPr/>
          </p:nvSpPr>
          <p:spPr bwMode="auto">
            <a:xfrm>
              <a:off x="5298277" y="2377275"/>
              <a:ext cx="397240" cy="35653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1742033C-4A2B-4BA7-A417-F944C6200AB6}"/>
                    </a:ext>
                  </a:extLst>
                </p:cNvPr>
                <p:cNvSpPr txBox="1"/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blipFill>
                  <a:blip r:embed="rId6"/>
                  <a:stretch>
                    <a:fillRect l="-8000" b="-146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8DB53CEC-D920-471C-B75A-60BD7870782E}"/>
                    </a:ext>
                  </a:extLst>
                </p:cNvPr>
                <p:cNvSpPr txBox="1"/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blipFill>
                  <a:blip r:embed="rId7"/>
                  <a:stretch>
                    <a:fillRect l="-2778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2D38610A-CBD0-4776-A3EF-0E2A495AF3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94111" y="3497253"/>
              <a:ext cx="48226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C6043BD-6E27-4C0E-8DCC-89A49C486953}"/>
                </a:ext>
              </a:extLst>
            </p:cNvPr>
            <p:cNvSpPr txBox="1"/>
            <p:nvPr/>
          </p:nvSpPr>
          <p:spPr>
            <a:xfrm>
              <a:off x="893030" y="2425551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181F327-91A9-4D71-B747-7735775A1646}"/>
                </a:ext>
              </a:extLst>
            </p:cNvPr>
            <p:cNvSpPr txBox="1"/>
            <p:nvPr/>
          </p:nvSpPr>
          <p:spPr>
            <a:xfrm>
              <a:off x="1774676" y="2406435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C1E5625-9DFC-4796-AC4B-37362626807A}"/>
                </a:ext>
              </a:extLst>
            </p:cNvPr>
            <p:cNvSpPr txBox="1"/>
            <p:nvPr/>
          </p:nvSpPr>
          <p:spPr>
            <a:xfrm>
              <a:off x="3653469" y="2398968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D567F4F-F942-4877-BF21-4E4843C1FABE}"/>
                </a:ext>
              </a:extLst>
            </p:cNvPr>
            <p:cNvSpPr txBox="1"/>
            <p:nvPr/>
          </p:nvSpPr>
          <p:spPr>
            <a:xfrm>
              <a:off x="2756397" y="2398968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FC47C5E-7D6B-4D54-8EDF-149AB81F0BDE}"/>
              </a:ext>
            </a:extLst>
          </p:cNvPr>
          <p:cNvGrpSpPr/>
          <p:nvPr/>
        </p:nvGrpSpPr>
        <p:grpSpPr>
          <a:xfrm>
            <a:off x="539552" y="3521476"/>
            <a:ext cx="8306266" cy="1538135"/>
            <a:chOff x="236072" y="1570479"/>
            <a:chExt cx="10445079" cy="1934195"/>
          </a:xfrm>
        </p:grpSpPr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3FA128DB-58AB-4CAC-95EF-D99BCD261C2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6072" y="2854796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1049B02-0B4A-465F-BBDF-9584F316B380}"/>
                </a:ext>
              </a:extLst>
            </p:cNvPr>
            <p:cNvSpPr/>
            <p:nvPr/>
          </p:nvSpPr>
          <p:spPr bwMode="auto">
            <a:xfrm>
              <a:off x="1688330" y="2405704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A7AF7B6-1F84-41C3-BCFF-26F363EE4D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012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8CE6096-9E50-464C-A3B0-E99FE1C965D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232" y="2641781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FD6CD6E-2515-4E43-BA50-A6AF51EEB3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1265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08500B9-350D-4A57-AD44-36934D7C49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8440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511F2E9-FA33-4602-9D79-05A3D047B0C4}"/>
                </a:ext>
              </a:extLst>
            </p:cNvPr>
            <p:cNvSpPr/>
            <p:nvPr/>
          </p:nvSpPr>
          <p:spPr bwMode="auto">
            <a:xfrm>
              <a:off x="3552266" y="2415344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D7BC3FF-8E79-4570-B24B-1A4C876CAB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4866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ight Brace 51">
              <a:extLst>
                <a:ext uri="{FF2B5EF4-FFF2-40B4-BE49-F238E27FC236}">
                  <a16:creationId xmlns:a16="http://schemas.microsoft.com/office/drawing/2014/main" id="{B38E4BC5-D209-401C-9CB1-953029483813}"/>
                </a:ext>
              </a:extLst>
            </p:cNvPr>
            <p:cNvSpPr/>
            <p:nvPr/>
          </p:nvSpPr>
          <p:spPr bwMode="auto">
            <a:xfrm rot="16200000">
              <a:off x="2473383" y="274273"/>
              <a:ext cx="288031" cy="373490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071A2F4-01E2-457D-B0A3-3F7C8C51342A}"/>
                </a:ext>
              </a:extLst>
            </p:cNvPr>
            <p:cNvSpPr txBox="1"/>
            <p:nvPr/>
          </p:nvSpPr>
          <p:spPr>
            <a:xfrm>
              <a:off x="2442736" y="1575358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B027A0E8-D995-4F1B-8364-95FF286D36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98148" y="3448009"/>
              <a:ext cx="92628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CD532C06-BD9B-441B-A1FF-675CFF7B3D9B}"/>
                    </a:ext>
                  </a:extLst>
                </p:cNvPr>
                <p:cNvSpPr txBox="1"/>
                <p:nvPr/>
              </p:nvSpPr>
              <p:spPr>
                <a:xfrm>
                  <a:off x="1966364" y="3077175"/>
                  <a:ext cx="38003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CD532C06-BD9B-441B-A1FF-675CFF7B3D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64" y="3077175"/>
                  <a:ext cx="380039" cy="309621"/>
                </a:xfrm>
                <a:prstGeom prst="rect">
                  <a:avLst/>
                </a:prstGeom>
                <a:blipFill>
                  <a:blip r:embed="rId8"/>
                  <a:stretch>
                    <a:fillRect l="-6000" b="-170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070C47B-B7AD-407B-A1C6-671D2FA48CC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12599" y="2853292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B269940-7989-46F8-9053-73764707084D}"/>
                </a:ext>
              </a:extLst>
            </p:cNvPr>
            <p:cNvSpPr/>
            <p:nvPr/>
          </p:nvSpPr>
          <p:spPr bwMode="auto">
            <a:xfrm>
              <a:off x="7609071" y="2265214"/>
              <a:ext cx="458648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8C1D7BC-8FC3-4E94-8055-4D6744E8358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1665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7124D56E-E712-4EA7-BA3F-C47311F862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2759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FB8F515-4EDF-4DCD-B154-362B0DA711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8918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3AE0691-CE66-44B5-AEAA-401416A7FE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4967" y="2638773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8B8AF9F-D30D-451B-A933-DA2C16E20D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61393" y="2637268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3" name="Right Brace 62">
              <a:extLst>
                <a:ext uri="{FF2B5EF4-FFF2-40B4-BE49-F238E27FC236}">
                  <a16:creationId xmlns:a16="http://schemas.microsoft.com/office/drawing/2014/main" id="{90C96996-3AC9-49D3-8ED9-5E91309B80E7}"/>
                </a:ext>
              </a:extLst>
            </p:cNvPr>
            <p:cNvSpPr/>
            <p:nvPr/>
          </p:nvSpPr>
          <p:spPr bwMode="auto">
            <a:xfrm rot="16200000">
              <a:off x="7949909" y="272770"/>
              <a:ext cx="288031" cy="373490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A09F5AA-4FDD-4E77-B5C3-254D75124748}"/>
                </a:ext>
              </a:extLst>
            </p:cNvPr>
            <p:cNvSpPr txBox="1"/>
            <p:nvPr/>
          </p:nvSpPr>
          <p:spPr>
            <a:xfrm>
              <a:off x="7919907" y="1570479"/>
              <a:ext cx="338554" cy="425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8631A4B7-AD2E-4796-AABF-87CD1723A9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41430" y="3503170"/>
              <a:ext cx="467641" cy="1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F22AA2E7-A283-477E-A3F3-CB7BA15A54F4}"/>
                </a:ext>
              </a:extLst>
            </p:cNvPr>
            <p:cNvSpPr/>
            <p:nvPr/>
          </p:nvSpPr>
          <p:spPr bwMode="auto">
            <a:xfrm>
              <a:off x="9507975" y="2246827"/>
              <a:ext cx="434443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7" name="Arrow: Right 66">
              <a:extLst>
                <a:ext uri="{FF2B5EF4-FFF2-40B4-BE49-F238E27FC236}">
                  <a16:creationId xmlns:a16="http://schemas.microsoft.com/office/drawing/2014/main" id="{305DC5A2-DF42-4F58-9907-86DF3ACBBE16}"/>
                </a:ext>
              </a:extLst>
            </p:cNvPr>
            <p:cNvSpPr/>
            <p:nvPr/>
          </p:nvSpPr>
          <p:spPr bwMode="auto">
            <a:xfrm>
              <a:off x="5298277" y="2377275"/>
              <a:ext cx="397240" cy="35653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911D0860-BE03-4B66-8F59-979635AA54B6}"/>
                    </a:ext>
                  </a:extLst>
                </p:cNvPr>
                <p:cNvSpPr txBox="1"/>
                <p:nvPr/>
              </p:nvSpPr>
              <p:spPr>
                <a:xfrm>
                  <a:off x="7106063" y="3105085"/>
                  <a:ext cx="38375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911D0860-BE03-4B66-8F59-979635AA54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6063" y="3105085"/>
                  <a:ext cx="383759" cy="309621"/>
                </a:xfrm>
                <a:prstGeom prst="rect">
                  <a:avLst/>
                </a:prstGeom>
                <a:blipFill>
                  <a:blip r:embed="rId9"/>
                  <a:stretch>
                    <a:fillRect l="-8000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64D8E3B7-5963-4997-851A-7BA3012506FE}"/>
                    </a:ext>
                  </a:extLst>
                </p:cNvPr>
                <p:cNvSpPr txBox="1"/>
                <p:nvPr/>
              </p:nvSpPr>
              <p:spPr>
                <a:xfrm>
                  <a:off x="7537655" y="3099471"/>
                  <a:ext cx="553678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64D8E3B7-5963-4997-851A-7BA3012506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7655" y="3099471"/>
                  <a:ext cx="553678" cy="309621"/>
                </a:xfrm>
                <a:prstGeom prst="rect">
                  <a:avLst/>
                </a:prstGeom>
                <a:blipFill>
                  <a:blip r:embed="rId10"/>
                  <a:stretch>
                    <a:fillRect l="-1389" b="-146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A0F303B2-B1DD-486E-A963-F293BF21DF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09071" y="3503170"/>
              <a:ext cx="48226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A3BD7C8-26CC-4FA5-A085-F2230CE85403}"/>
                </a:ext>
              </a:extLst>
            </p:cNvPr>
            <p:cNvSpPr txBox="1"/>
            <p:nvPr/>
          </p:nvSpPr>
          <p:spPr>
            <a:xfrm>
              <a:off x="1841232" y="2407003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E72E20D-CB64-4F57-9BF3-463AA70ADEFE}"/>
                </a:ext>
              </a:extLst>
            </p:cNvPr>
            <p:cNvSpPr txBox="1"/>
            <p:nvPr/>
          </p:nvSpPr>
          <p:spPr>
            <a:xfrm>
              <a:off x="832422" y="2398228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6CA0D85-A201-41BD-88CF-0A64798D1CD0}"/>
                </a:ext>
              </a:extLst>
            </p:cNvPr>
            <p:cNvSpPr txBox="1"/>
            <p:nvPr/>
          </p:nvSpPr>
          <p:spPr>
            <a:xfrm>
              <a:off x="2713086" y="2397465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9FFA86F-DD2B-4AAC-8941-231DAC4E8C32}"/>
                </a:ext>
              </a:extLst>
            </p:cNvPr>
            <p:cNvSpPr txBox="1"/>
            <p:nvPr/>
          </p:nvSpPr>
          <p:spPr>
            <a:xfrm>
              <a:off x="3696649" y="2399031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A4D05EE3-FF97-496C-82B1-2E47C6714EFB}"/>
              </a:ext>
            </a:extLst>
          </p:cNvPr>
          <p:cNvSpPr txBox="1"/>
          <p:nvPr/>
        </p:nvSpPr>
        <p:spPr>
          <a:xfrm>
            <a:off x="4298009" y="1946858"/>
            <a:ext cx="814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P-OOK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7AED399-8E6C-4309-A7A4-DFCA8EB7D9D0}"/>
              </a:ext>
            </a:extLst>
          </p:cNvPr>
          <p:cNvSpPr txBox="1"/>
          <p:nvPr/>
        </p:nvSpPr>
        <p:spPr>
          <a:xfrm>
            <a:off x="4283439" y="3796112"/>
            <a:ext cx="814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P-OOK</a:t>
            </a:r>
          </a:p>
        </p:txBody>
      </p:sp>
    </p:spTree>
    <p:extLst>
      <p:ext uri="{BB962C8B-B14F-4D97-AF65-F5344CB8AC3E}">
        <p14:creationId xmlns:p14="http://schemas.microsoft.com/office/powerpoint/2010/main" val="297807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75B955-85BD-4234-8575-20A6A337270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96988" y="472514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890006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09337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69541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6423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AWGN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TGnB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TGnD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4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Practical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+0.8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66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+1.7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7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77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 including wider receiver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E30316-5CA6-46F4-9823-633175E1F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69160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wider receiver window slightly degrades the performance of the system</a:t>
            </a:r>
          </a:p>
        </p:txBody>
      </p:sp>
    </p:spTree>
    <p:extLst>
      <p:ext uri="{BB962C8B-B14F-4D97-AF65-F5344CB8AC3E}">
        <p14:creationId xmlns:p14="http://schemas.microsoft.com/office/powerpoint/2010/main" val="186393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for non-PA limited case including wider receiver window using a power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3C2F00B-3A04-4C3B-9838-1E0E31B0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69160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using a power detector instead of envelope detector, a wider receiver window can be used without loss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273909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DAF0-0C94-4BF3-81D5-B33ABE4E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using P-OOK with 2us symbols for the 62.5 </a:t>
            </a:r>
            <a:r>
              <a:rPr lang="en-US" dirty="0" err="1"/>
              <a:t>kbit</a:t>
            </a:r>
            <a:r>
              <a:rPr lang="en-US" dirty="0"/>
              <a:t>/s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DC4CE-0895-4E82-ACA1-282D4E4D4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tuning the receiver, it is expected that a performance gains exceeding 1 dB can be attained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tuning of the receiver is does not require any additional complexity (e.g. choosing good receiver parameters)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Furthermore, using power detection can in some cases further improve the performance when using P-OOK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EDBAB-EB79-4452-9A5A-3F163D16F1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CD3E6-92ED-4FBD-B180-2B20A05389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8A200C-7776-4F90-A494-C5A79DE95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00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0696r0 – Blank GI for the Waveform Coding</a:t>
            </a:r>
          </a:p>
          <a:p>
            <a:r>
              <a:rPr lang="en-US" dirty="0"/>
              <a:t>[2] 1673r1 – Partial OOK - Generalizing the Blank GI Idea</a:t>
            </a:r>
          </a:p>
          <a:p>
            <a:r>
              <a:rPr lang="en-US" dirty="0"/>
              <a:t>[3] 0142r3 – Additional Results for 62.5 kb/s: Symbol Structure and P-OOK</a:t>
            </a:r>
          </a:p>
          <a:p>
            <a:r>
              <a:rPr lang="en-US" dirty="0"/>
              <a:t>[4] 0071r0 – Performance Investigation on Partial OOK</a:t>
            </a:r>
          </a:p>
          <a:p>
            <a:r>
              <a:rPr lang="en-US" dirty="0"/>
              <a:t>[5] 0124r0 – Shorter ‘On’ Time Duration Study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2388</TotalTime>
  <Words>463</Words>
  <Application>Microsoft Office PowerPoint</Application>
  <PresentationFormat>On-screen Show (4:3)</PresentationFormat>
  <Paragraphs>93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Concluding Remarks P-OOK</vt:lpstr>
      <vt:lpstr>Abstract</vt:lpstr>
      <vt:lpstr>Simulation Setup</vt:lpstr>
      <vt:lpstr>Performance for non-PA limited case</vt:lpstr>
      <vt:lpstr>Performance for non-PA limited case including wider receiver window</vt:lpstr>
      <vt:lpstr>Performance for non-PA limited case including wider receiver window using a power detector</vt:lpstr>
      <vt:lpstr>Observations using P-OOK with 2us symbols for the 62.5 kbit/s case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Concluding P-OOK</dc:title>
  <dc:creator>Dennis Sundman</dc:creator>
  <cp:lastModifiedBy>Dennis Sundman</cp:lastModifiedBy>
  <cp:revision>22</cp:revision>
  <cp:lastPrinted>1601-01-01T00:00:00Z</cp:lastPrinted>
  <dcterms:created xsi:type="dcterms:W3CDTF">2018-02-26T09:50:20Z</dcterms:created>
  <dcterms:modified xsi:type="dcterms:W3CDTF">2018-03-01T16:01:28Z</dcterms:modified>
</cp:coreProperties>
</file>