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9" r:id="rId4"/>
    <p:sldId id="268" r:id="rId5"/>
    <p:sldId id="270" r:id="rId6"/>
    <p:sldId id="271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60" d="100"/>
          <a:sy n="160" d="100"/>
        </p:scale>
        <p:origin x="1644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802.11-18/0453r1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Concluding Remarks P-OOK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2018-03-DD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807237"/>
              </p:ext>
            </p:extLst>
          </p:nvPr>
        </p:nvGraphicFramePr>
        <p:xfrm>
          <a:off x="515938" y="2276475"/>
          <a:ext cx="8131175" cy="255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6475"/>
                        <a:ext cx="8131175" cy="2551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752528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idea of shortening the “on” period was initially proposed in [1], and we refer to it as P-OOK [2, 3]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was verified by others in [4, 5]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Using P-OOK for the 62.5 </a:t>
            </a:r>
            <a:r>
              <a:rPr lang="en-GB" dirty="0" err="1"/>
              <a:t>kbit</a:t>
            </a:r>
            <a:r>
              <a:rPr lang="en-GB" dirty="0"/>
              <a:t>/s mode with a non-zero duration of 2 us provides a gain of 0.8-1.2 dB depending on receiver design. This comes without any additional complexity, i.e., “for free”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will here see the performance in the PA limited case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4198E-0B4D-4859-AEFF-69589CEB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62EF7-1BD7-44AC-9F59-AE415AA05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987864"/>
            <a:ext cx="7770813" cy="21065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8E9ED-02B2-4869-9540-66FF2AA30A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890CB-C815-4D04-A185-46F3E863CB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1610E1-53D0-4B4F-BFA1-A92DD73D36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439DEE1-FF15-4BCC-846A-767C6F98F166}"/>
              </a:ext>
            </a:extLst>
          </p:cNvPr>
          <p:cNvGrpSpPr/>
          <p:nvPr/>
        </p:nvGrpSpPr>
        <p:grpSpPr>
          <a:xfrm>
            <a:off x="539552" y="1700808"/>
            <a:ext cx="8306266" cy="1537895"/>
            <a:chOff x="236072" y="1570479"/>
            <a:chExt cx="10445079" cy="1933893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5B7199B-DFA8-4713-875B-D4A52C57E8F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36072" y="2854796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8F961F9-15DB-48B3-B418-C62A185257F1}"/>
                </a:ext>
              </a:extLst>
            </p:cNvPr>
            <p:cNvSpPr/>
            <p:nvPr/>
          </p:nvSpPr>
          <p:spPr bwMode="auto">
            <a:xfrm>
              <a:off x="740128" y="2424252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0A7D695-DB94-40F3-939E-7AA3F716AE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012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7038E0A-7048-46B4-A269-4965F11385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676232" y="2641781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2762E64-86A6-4F55-A2AE-1D80199E27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12658" y="2640276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60819B6-75DC-4502-AA63-7B9705BDCB1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8440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06FC1A7-F907-4277-B677-4FA81E31C75C}"/>
                </a:ext>
              </a:extLst>
            </p:cNvPr>
            <p:cNvSpPr/>
            <p:nvPr/>
          </p:nvSpPr>
          <p:spPr bwMode="auto">
            <a:xfrm>
              <a:off x="2612014" y="2415281"/>
              <a:ext cx="936104" cy="432048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20E93EC-DF8D-4F1F-904C-007C5B0F82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84866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Right Brace 15">
              <a:extLst>
                <a:ext uri="{FF2B5EF4-FFF2-40B4-BE49-F238E27FC236}">
                  <a16:creationId xmlns:a16="http://schemas.microsoft.com/office/drawing/2014/main" id="{A6F8EED6-A614-43F9-841D-60C13F0F2C1A}"/>
                </a:ext>
              </a:extLst>
            </p:cNvPr>
            <p:cNvSpPr/>
            <p:nvPr/>
          </p:nvSpPr>
          <p:spPr bwMode="auto">
            <a:xfrm rot="16200000">
              <a:off x="2473383" y="274273"/>
              <a:ext cx="288031" cy="373490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842B1CF-20E1-4733-BB38-AEE3A391288D}"/>
                </a:ext>
              </a:extLst>
            </p:cNvPr>
            <p:cNvSpPr txBox="1"/>
            <p:nvPr/>
          </p:nvSpPr>
          <p:spPr>
            <a:xfrm>
              <a:off x="2442736" y="1575358"/>
              <a:ext cx="338554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29CE720-990F-4CC7-9D69-48BE5DA981C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49944" y="3504372"/>
              <a:ext cx="92628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A3D3859-2180-4204-AFFA-52DAB0B1B6B7}"/>
                    </a:ext>
                  </a:extLst>
                </p:cNvPr>
                <p:cNvSpPr txBox="1"/>
                <p:nvPr/>
              </p:nvSpPr>
              <p:spPr>
                <a:xfrm>
                  <a:off x="1018160" y="3133538"/>
                  <a:ext cx="38003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6A3D3859-2180-4204-AFFA-52DAB0B1B6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8160" y="3133538"/>
                  <a:ext cx="380039" cy="309621"/>
                </a:xfrm>
                <a:prstGeom prst="rect">
                  <a:avLst/>
                </a:prstGeom>
                <a:blipFill>
                  <a:blip r:embed="rId2"/>
                  <a:stretch>
                    <a:fillRect l="-8163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B795D4CF-4D36-465A-BFA3-00383C86CA2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712599" y="2853292"/>
              <a:ext cx="4968552" cy="1504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F12EE6C-68F2-47C2-B16B-9C0A49764E4A}"/>
                </a:ext>
              </a:extLst>
            </p:cNvPr>
            <p:cNvSpPr/>
            <p:nvPr/>
          </p:nvSpPr>
          <p:spPr bwMode="auto">
            <a:xfrm>
              <a:off x="6694111" y="2259297"/>
              <a:ext cx="458648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8EB82A7-E13A-42ED-BD30-49BF2DB193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1665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16A0BB-61B9-4F8A-85A3-7FE1ED9CF76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152759" y="2640277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11FC72-B5DC-4512-AF3D-4EF51458A99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089185" y="2638772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74AEFFB-A703-426B-8E7F-EB17F4BBA7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4967" y="2638773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8EB9C1B-FD69-4DBC-B06E-7FBD5A1A690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961393" y="2637268"/>
              <a:ext cx="0" cy="43204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Right Brace 28">
              <a:extLst>
                <a:ext uri="{FF2B5EF4-FFF2-40B4-BE49-F238E27FC236}">
                  <a16:creationId xmlns:a16="http://schemas.microsoft.com/office/drawing/2014/main" id="{1FCAD40D-9DA9-4DA5-98F9-433AF01AAA52}"/>
                </a:ext>
              </a:extLst>
            </p:cNvPr>
            <p:cNvSpPr/>
            <p:nvPr/>
          </p:nvSpPr>
          <p:spPr bwMode="auto">
            <a:xfrm rot="16200000">
              <a:off x="7949909" y="272770"/>
              <a:ext cx="288031" cy="3734909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C866AF1-E635-43C5-8495-258A7BEAE31E}"/>
                </a:ext>
              </a:extLst>
            </p:cNvPr>
            <p:cNvSpPr txBox="1"/>
            <p:nvPr/>
          </p:nvSpPr>
          <p:spPr>
            <a:xfrm>
              <a:off x="7919907" y="1570479"/>
              <a:ext cx="338554" cy="4257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0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4E306AF-59A9-4EE2-B1B5-E75289AE25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26470" y="3497253"/>
              <a:ext cx="467641" cy="15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405A6FA-071B-44E4-A39E-DB5E4F9BDBC9}"/>
                </a:ext>
              </a:extLst>
            </p:cNvPr>
            <p:cNvSpPr/>
            <p:nvPr/>
          </p:nvSpPr>
          <p:spPr bwMode="auto">
            <a:xfrm>
              <a:off x="8566640" y="2242254"/>
              <a:ext cx="434443" cy="595499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Arrow: Right 34">
              <a:extLst>
                <a:ext uri="{FF2B5EF4-FFF2-40B4-BE49-F238E27FC236}">
                  <a16:creationId xmlns:a16="http://schemas.microsoft.com/office/drawing/2014/main" id="{8C9D7638-DA9D-466D-8578-5BF19562E234}"/>
                </a:ext>
              </a:extLst>
            </p:cNvPr>
            <p:cNvSpPr/>
            <p:nvPr/>
          </p:nvSpPr>
          <p:spPr bwMode="auto">
            <a:xfrm>
              <a:off x="5298277" y="2377275"/>
              <a:ext cx="397240" cy="356534"/>
            </a:xfrm>
            <a:prstGeom prst="right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1742033C-4A2B-4BA7-A417-F944C6200AB6}"/>
                    </a:ext>
                  </a:extLst>
                </p:cNvPr>
                <p:cNvSpPr txBox="1"/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CE0F3C4A-E9AA-4CD4-A417-A0235D20E3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91103" y="3099169"/>
                  <a:ext cx="383759" cy="309621"/>
                </a:xfrm>
                <a:prstGeom prst="rect">
                  <a:avLst/>
                </a:prstGeom>
                <a:blipFill>
                  <a:blip r:embed="rId6"/>
                  <a:stretch>
                    <a:fillRect l="-8000" b="-146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id="{8DB53CEC-D920-471C-B75A-60BD7870782E}"/>
                    </a:ext>
                  </a:extLst>
                </p:cNvPr>
                <p:cNvSpPr txBox="1"/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sv-SE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𝑁𝑍</m:t>
                            </m:r>
                          </m:sub>
                        </m:sSub>
                      </m:oMath>
                    </m:oMathPara>
                  </a14:m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3A39DB82-CC7A-4A87-B07A-1499AB17E6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2695" y="3093554"/>
                  <a:ext cx="553678" cy="309621"/>
                </a:xfrm>
                <a:prstGeom prst="rect">
                  <a:avLst/>
                </a:prstGeom>
                <a:blipFill>
                  <a:blip r:embed="rId7"/>
                  <a:stretch>
                    <a:fillRect l="-2778" b="-17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2D38610A-CBD0-4776-A3EF-0E2A495AF37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94111" y="3497253"/>
              <a:ext cx="48226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C6043BD-6E27-4C0E-8DCC-89A49C486953}"/>
                </a:ext>
              </a:extLst>
            </p:cNvPr>
            <p:cNvSpPr txBox="1"/>
            <p:nvPr/>
          </p:nvSpPr>
          <p:spPr>
            <a:xfrm>
              <a:off x="893030" y="2425551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181F327-91A9-4D71-B747-7735775A1646}"/>
                </a:ext>
              </a:extLst>
            </p:cNvPr>
            <p:cNvSpPr txBox="1"/>
            <p:nvPr/>
          </p:nvSpPr>
          <p:spPr>
            <a:xfrm>
              <a:off x="1774676" y="2406435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C1E5625-9DFC-4796-AC4B-37362626807A}"/>
                </a:ext>
              </a:extLst>
            </p:cNvPr>
            <p:cNvSpPr txBox="1"/>
            <p:nvPr/>
          </p:nvSpPr>
          <p:spPr>
            <a:xfrm>
              <a:off x="3653469" y="2398968"/>
              <a:ext cx="750526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D567F4F-F942-4877-BF21-4E4843C1FABE}"/>
                </a:ext>
              </a:extLst>
            </p:cNvPr>
            <p:cNvSpPr txBox="1"/>
            <p:nvPr/>
          </p:nvSpPr>
          <p:spPr>
            <a:xfrm>
              <a:off x="2756397" y="2398968"/>
              <a:ext cx="630301" cy="4257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7807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6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75B955-85BD-4234-8575-20A6A3372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246139"/>
              </p:ext>
            </p:extLst>
          </p:nvPr>
        </p:nvGraphicFramePr>
        <p:xfrm>
          <a:off x="1296988" y="472514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7890006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5809337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76954121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642326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AWGN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TGnB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TGnD</a:t>
                      </a:r>
                      <a:r>
                        <a:rPr lang="en-US" dirty="0"/>
                        <a:t> @ 10% 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413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Practical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+0.8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+0.7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66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Ideal sync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+1.7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+1.5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971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non-PA limited case including wider receiver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934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46E43-91C3-4C25-8191-331D88D1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Performance for non-PA limited case including wider receiver window using a power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3DD0-8104-46C8-A63D-60D7D4DAF7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5D77E-B8D3-44FE-97C3-AC2D2572C8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D829E1-1E53-4E9E-987B-A9C9820BF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5772131-9A8A-4BD5-89A8-3800F21977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969" y="1830388"/>
            <a:ext cx="3238127" cy="242859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8680BD8-68DE-4747-88A5-FEE2B3CCB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611" y="1843825"/>
            <a:ext cx="3238127" cy="242859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E51D9-4B9B-4CFA-83C5-D0470552C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979" y="1830388"/>
            <a:ext cx="3238127" cy="2428595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3C2F00B-3A04-4C3B-9838-1E0E31B0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8691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using a power detector instead of envelope detector, a wider receiver window can be used without loss of performance</a:t>
            </a:r>
          </a:p>
        </p:txBody>
      </p:sp>
    </p:spTree>
    <p:extLst>
      <p:ext uri="{BB962C8B-B14F-4D97-AF65-F5344CB8AC3E}">
        <p14:creationId xmlns:p14="http://schemas.microsoft.com/office/powerpoint/2010/main" val="273909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0696r0 – Blank GI for the Waveform Coding</a:t>
            </a:r>
          </a:p>
          <a:p>
            <a:r>
              <a:rPr lang="en-US" dirty="0"/>
              <a:t>[2] 1673r1 – Partial OOK - Generalizing the Blank GI Idea</a:t>
            </a:r>
          </a:p>
          <a:p>
            <a:r>
              <a:rPr lang="en-US" dirty="0"/>
              <a:t>[3] 0142r3 – Additional Results for 62.5 kb/s: Symbol Structure and P-OOK</a:t>
            </a:r>
          </a:p>
          <a:p>
            <a:r>
              <a:rPr lang="en-US" dirty="0"/>
              <a:t>[4] 0071r0 – Performance Investigation on Partial OOK</a:t>
            </a:r>
          </a:p>
          <a:p>
            <a:r>
              <a:rPr lang="en-US" dirty="0"/>
              <a:t>[5] 0124r0 – Shorter ‘On’ Time Duration Study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2245</TotalTime>
  <Words>362</Words>
  <Application>Microsoft Office PowerPoint</Application>
  <PresentationFormat>On-screen Show (4:3)</PresentationFormat>
  <Paragraphs>75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Concluding Remarks P-OOK</vt:lpstr>
      <vt:lpstr>Abstract</vt:lpstr>
      <vt:lpstr>Simulation Setup</vt:lpstr>
      <vt:lpstr>Performance for non-PA limited case</vt:lpstr>
      <vt:lpstr>Performance for non-PA limited case including wider receiver window</vt:lpstr>
      <vt:lpstr>Performance for non-PA limited case including wider receiver window using a power detector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Concluding P-OOK</dc:title>
  <dc:creator>Dennis Sundman</dc:creator>
  <cp:lastModifiedBy>Dennis Sundman</cp:lastModifiedBy>
  <cp:revision>21</cp:revision>
  <cp:lastPrinted>1601-01-01T00:00:00Z</cp:lastPrinted>
  <dcterms:created xsi:type="dcterms:W3CDTF">2018-02-26T09:50:20Z</dcterms:created>
  <dcterms:modified xsi:type="dcterms:W3CDTF">2018-02-28T16:44:46Z</dcterms:modified>
</cp:coreProperties>
</file>