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8" r:id="rId5"/>
    <p:sldId id="266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12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Concluding Remarks P-OOK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807237"/>
              </p:ext>
            </p:extLst>
          </p:nvPr>
        </p:nvGraphicFramePr>
        <p:xfrm>
          <a:off x="515938" y="2276475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idea of shortening the “on” period was initially proposed in [1], and we refer to it as P-OOK [2, 3]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was verified by others in [4, 5]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Using P-OOK for the 62.5 </a:t>
            </a:r>
            <a:r>
              <a:rPr lang="en-GB" dirty="0" err="1"/>
              <a:t>kbit</a:t>
            </a:r>
            <a:r>
              <a:rPr lang="en-GB" dirty="0"/>
              <a:t>/s mode with a non-zero duration of 2 us provides a gain of 0.8-1.2 dB depending on receiver design. This comes without any additional complexity, i.e., “for free”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will here see the performance in the PA limited case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results for PA limited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50" y="1844824"/>
            <a:ext cx="3238128" cy="2428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230" y="1858261"/>
            <a:ext cx="3238128" cy="24285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598" y="1844824"/>
            <a:ext cx="3238128" cy="2428596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299754F-3738-4E84-B7D2-7B656F4BF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596166"/>
              </p:ext>
            </p:extLst>
          </p:nvPr>
        </p:nvGraphicFramePr>
        <p:xfrm>
          <a:off x="1296988" y="472514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890006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9337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69541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6423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AWGN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TGnB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TGnD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-1.4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-1.3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6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-1.8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7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91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75B955-85BD-4234-8575-20A6A3372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246139"/>
              </p:ext>
            </p:extLst>
          </p:nvPr>
        </p:nvGraphicFramePr>
        <p:xfrm>
          <a:off x="1296988" y="472514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890006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9337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69541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6423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AWGN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TGnB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TGnD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+0.8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6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+1.7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7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7E21F-34BD-43D4-94F8-D7ADFB2EC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021DC-295C-47F5-9992-C9C0B307A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you:</a:t>
            </a:r>
          </a:p>
          <a:p>
            <a:pPr marL="457200" indent="-457200">
              <a:buAutoNum type="arabicPeriod"/>
            </a:pPr>
            <a:r>
              <a:rPr lang="en-US" dirty="0"/>
              <a:t>want to add P-OOK with non-zero time of 2 us for the 62.5 </a:t>
            </a:r>
            <a:r>
              <a:rPr lang="en-US" dirty="0" err="1"/>
              <a:t>kbit</a:t>
            </a:r>
            <a:r>
              <a:rPr lang="en-US" dirty="0"/>
              <a:t>/s mode as a </a:t>
            </a:r>
            <a:r>
              <a:rPr lang="en-US" u="sng" dirty="0"/>
              <a:t>mandatory</a:t>
            </a:r>
            <a:r>
              <a:rPr lang="en-US" dirty="0"/>
              <a:t> feature?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want to add P-OOK with non-zero time of 2 us for the 62.5 </a:t>
            </a:r>
            <a:r>
              <a:rPr lang="en-US" dirty="0" err="1"/>
              <a:t>kbit</a:t>
            </a:r>
            <a:r>
              <a:rPr lang="en-US" dirty="0"/>
              <a:t>/s mode as an </a:t>
            </a:r>
            <a:r>
              <a:rPr lang="en-US" u="sng" dirty="0"/>
              <a:t>optional</a:t>
            </a:r>
            <a:r>
              <a:rPr lang="en-US" dirty="0"/>
              <a:t> feature?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u="sng" dirty="0"/>
              <a:t>not</a:t>
            </a:r>
            <a:r>
              <a:rPr lang="en-US" dirty="0"/>
              <a:t> want to add standardized support for P-OOK?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ED260-BD7D-45E0-9B8C-E9EE5A3B9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B8FEB-A864-4950-AD02-98E29637EF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D5D168-1C61-4483-B946-DD9194B0AE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39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0696r0 – Blank GI for the Waveform Coding</a:t>
            </a:r>
          </a:p>
          <a:p>
            <a:r>
              <a:rPr lang="en-US" dirty="0"/>
              <a:t>[2] 1673r1 – Partial OOK - Generalizing the Blank GI Idea</a:t>
            </a:r>
          </a:p>
          <a:p>
            <a:r>
              <a:rPr lang="en-US" dirty="0"/>
              <a:t>[3] 0142r3 – Additional Results for 62.5 kb/s: Symbol Structure and P-OOK</a:t>
            </a:r>
          </a:p>
          <a:p>
            <a:r>
              <a:rPr lang="en-US" dirty="0"/>
              <a:t>[4] 0071r0 – Performance Investigation on Partial OOK</a:t>
            </a:r>
          </a:p>
          <a:p>
            <a:r>
              <a:rPr lang="en-US" dirty="0"/>
              <a:t>[5] 0124r0 – Shorter ‘On’ Time Duration Study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2227</TotalTime>
  <Words>401</Words>
  <Application>Microsoft Office PowerPoint</Application>
  <PresentationFormat>On-screen Show (4:3)</PresentationFormat>
  <Paragraphs>76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Times New Roman</vt:lpstr>
      <vt:lpstr>Office Theme</vt:lpstr>
      <vt:lpstr>Document</vt:lpstr>
      <vt:lpstr>Concluding Remarks P-OOK</vt:lpstr>
      <vt:lpstr>Abstract</vt:lpstr>
      <vt:lpstr>Performance results for PA limited case</vt:lpstr>
      <vt:lpstr>Performance for non-PA limited case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Concluding P-OOK</dc:title>
  <dc:creator>Dennis Sundman</dc:creator>
  <cp:lastModifiedBy>Dennis Sundman</cp:lastModifiedBy>
  <cp:revision>15</cp:revision>
  <cp:lastPrinted>1601-01-01T00:00:00Z</cp:lastPrinted>
  <dcterms:created xsi:type="dcterms:W3CDTF">2018-02-26T09:50:20Z</dcterms:created>
  <dcterms:modified xsi:type="dcterms:W3CDTF">2018-02-28T13:54:51Z</dcterms:modified>
</cp:coreProperties>
</file>