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4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501" r:id="rId2"/>
    <p:sldId id="634" r:id="rId3"/>
    <p:sldId id="630" r:id="rId4"/>
    <p:sldId id="635" r:id="rId5"/>
    <p:sldId id="640" r:id="rId6"/>
    <p:sldId id="636" r:id="rId7"/>
    <p:sldId id="637" r:id="rId8"/>
    <p:sldId id="638" r:id="rId9"/>
    <p:sldId id="639" r:id="rId10"/>
    <p:sldId id="623" r:id="rId11"/>
    <p:sldId id="616" r:id="rId12"/>
    <p:sldId id="591" r:id="rId13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81" autoAdjust="0"/>
    <p:restoredTop sz="94240" autoAdjust="0"/>
  </p:normalViewPr>
  <p:slideViewPr>
    <p:cSldViewPr>
      <p:cViewPr varScale="1">
        <p:scale>
          <a:sx n="105" d="100"/>
          <a:sy n="105" d="100"/>
        </p:scale>
        <p:origin x="-20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590" y="-9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2" y="202803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3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40" y="9619701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3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3" y="961970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3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10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2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3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3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633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447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2017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2018</a:t>
            </a:r>
            <a:endParaRPr lang="en-US" sz="1800" b="1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4953000" y="258633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800" b="1" dirty="0" smtClean="0"/>
              <a:t>doc.: IEEE 802.11-18/0451r0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 Measurement for TDD Slots</a:t>
            </a:r>
            <a:endParaRPr lang="en-US" sz="2800" dirty="0" smtClean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2018-03-02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812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369202"/>
              </p:ext>
            </p:extLst>
          </p:nvPr>
        </p:nvGraphicFramePr>
        <p:xfrm>
          <a:off x="1022350" y="3368675"/>
          <a:ext cx="7143750" cy="276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8" name="Document" r:id="rId5" imgW="8941254" imgH="3464873" progId="Word.Document.8">
                  <p:embed/>
                </p:oleObj>
              </mc:Choice>
              <mc:Fallback>
                <p:oleObj name="Document" r:id="rId5" imgW="8941254" imgH="3464873" progId="Word.Document.8">
                  <p:embed/>
                  <p:pic>
                    <p:nvPicPr>
                      <p:cNvPr id="0" name="개체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" y="3368675"/>
                        <a:ext cx="7143750" cy="276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of channel measurement for TDD slots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685800" y="1905000"/>
            <a:ext cx="7848600" cy="4572000"/>
          </a:xfrm>
        </p:spPr>
        <p:txBody>
          <a:bodyPr/>
          <a:lstStyle/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lvl="1"/>
            <a:endParaRPr lang="en-US" altLang="ko-KR" sz="1600" b="1" dirty="0" smtClean="0"/>
          </a:p>
          <a:p>
            <a:pPr lvl="1"/>
            <a:r>
              <a:rPr lang="en-US" altLang="ko-KR" sz="1600" b="1" dirty="0" smtClean="0"/>
              <a:t>Measurement Method field:</a:t>
            </a:r>
            <a:r>
              <a:rPr lang="en-US" altLang="ko-KR" sz="1600" b="0" dirty="0" smtClean="0"/>
              <a:t> sets to 2 or 3, it indicates channel measurement for TDD slots.</a:t>
            </a:r>
            <a:endParaRPr lang="en-US" altLang="ko-KR" sz="1600" b="1" dirty="0" smtClean="0"/>
          </a:p>
          <a:p>
            <a:pPr lvl="1"/>
            <a:r>
              <a:rPr lang="en-US" altLang="ko-KR" sz="1600" b="1" dirty="0" smtClean="0"/>
              <a:t>Measurement Start Time field: </a:t>
            </a:r>
            <a:r>
              <a:rPr lang="en-US" altLang="ko-KR" sz="1600" dirty="0" smtClean="0"/>
              <a:t>indicates the beginning of the TDD slot 1.</a:t>
            </a:r>
            <a:endParaRPr lang="en-US" altLang="ko-KR" sz="1600" b="1" dirty="0" smtClean="0"/>
          </a:p>
          <a:p>
            <a:pPr lvl="1"/>
            <a:r>
              <a:rPr lang="en-US" altLang="ko-KR" sz="1600" b="1" dirty="0" smtClean="0"/>
              <a:t>Measurement Duration field:</a:t>
            </a:r>
            <a:r>
              <a:rPr lang="en-US" altLang="ko-KR" sz="1600" b="0" dirty="0" smtClean="0"/>
              <a:t> from the beginn</a:t>
            </a:r>
            <a:r>
              <a:rPr lang="en-US" altLang="ko-KR" sz="1600" dirty="0" smtClean="0"/>
              <a:t>ing of TDD slot 1 to the end of TDD slot 3</a:t>
            </a:r>
            <a:r>
              <a:rPr lang="en-US" altLang="ko-KR" sz="1600" b="0" dirty="0" smtClean="0"/>
              <a:t>, </a:t>
            </a:r>
            <a:r>
              <a:rPr lang="en-US" altLang="ko-KR" sz="1600" b="0" dirty="0"/>
              <a:t>in units of 1 µs (TU/1024</a:t>
            </a:r>
            <a:r>
              <a:rPr lang="en-US" altLang="ko-KR" sz="1600" b="0" dirty="0" smtClean="0"/>
              <a:t>).</a:t>
            </a:r>
            <a:endParaRPr lang="en-US" altLang="ko-KR" sz="1600" b="1" dirty="0" smtClean="0"/>
          </a:p>
          <a:p>
            <a:pPr lvl="1"/>
            <a:r>
              <a:rPr lang="en-US" altLang="ko-KR" sz="1600" b="1" dirty="0" smtClean="0"/>
              <a:t>Number of Time Blocks field: </a:t>
            </a:r>
            <a:r>
              <a:rPr lang="en-US" altLang="ko-KR" sz="1600" dirty="0" smtClean="0"/>
              <a:t>sets to 3, it indicates the number of TDD slots during measurement duration. </a:t>
            </a:r>
            <a:endParaRPr lang="en-US" altLang="ko-KR" sz="1600" b="0" dirty="0"/>
          </a:p>
          <a:p>
            <a:endParaRPr lang="en-US" altLang="ko-KR" sz="1800" b="0" dirty="0" smtClean="0"/>
          </a:p>
          <a:p>
            <a:endParaRPr lang="en-US" altLang="ko-KR" sz="1800" b="0" dirty="0" smtClean="0"/>
          </a:p>
          <a:p>
            <a:endParaRPr lang="en-US" altLang="ko-KR" sz="1600" b="0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68751"/>
            <a:ext cx="5975349" cy="2069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663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495800"/>
          </a:xfrm>
        </p:spPr>
        <p:txBody>
          <a:bodyPr/>
          <a:lstStyle/>
          <a:p>
            <a:r>
              <a:rPr lang="en-US" altLang="ko-KR" sz="2200" b="0" dirty="0" smtClean="0"/>
              <a:t>The channel measurement as </a:t>
            </a:r>
            <a:r>
              <a:rPr lang="en-US" altLang="ko-KR" sz="2200" b="0" dirty="0"/>
              <a:t>a unit of TDD </a:t>
            </a:r>
            <a:r>
              <a:rPr lang="en-US" altLang="ko-KR" sz="2200" b="0" dirty="0" smtClean="0"/>
              <a:t>slot</a:t>
            </a:r>
            <a:r>
              <a:rPr lang="en-US" altLang="ko-KR" sz="2200" b="0" dirty="0"/>
              <a:t> </a:t>
            </a:r>
            <a:r>
              <a:rPr lang="en-US" altLang="ko-KR" sz="2200" b="0" dirty="0" smtClean="0"/>
              <a:t>can make the </a:t>
            </a:r>
            <a:r>
              <a:rPr lang="en-US" altLang="ko-KR" sz="2200" b="0" dirty="0" err="1" smtClean="0"/>
              <a:t>mmWave</a:t>
            </a:r>
            <a:r>
              <a:rPr lang="en-US" altLang="ko-KR" sz="2200" b="0" dirty="0" smtClean="0"/>
              <a:t> distribution networks enhanced. </a:t>
            </a:r>
          </a:p>
          <a:p>
            <a:endParaRPr lang="en-US" altLang="ko-KR" sz="2200" b="0" dirty="0"/>
          </a:p>
          <a:p>
            <a:r>
              <a:rPr lang="en-US" altLang="ko-KR" sz="2200" b="0" dirty="0" smtClean="0"/>
              <a:t>However, the existing channel measurement frame is not suitable to the TDD slot structure.</a:t>
            </a:r>
          </a:p>
          <a:p>
            <a:pPr marL="0" indent="0">
              <a:buNone/>
            </a:pPr>
            <a:endParaRPr lang="en-US" altLang="ko-KR" sz="2200" b="0" dirty="0"/>
          </a:p>
          <a:p>
            <a:r>
              <a:rPr lang="en-US" altLang="ko-KR" sz="2200" b="0" dirty="0" smtClean="0"/>
              <a:t>In this contribution, we proposed the channel measurement method for TDD slots by using modified channel measurement frame.</a:t>
            </a:r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76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 smtClean="0"/>
              <a:t>Do </a:t>
            </a:r>
            <a:r>
              <a:rPr lang="en-US" altLang="ko-KR" b="0" dirty="0"/>
              <a:t>you agree to add the proposed </a:t>
            </a:r>
            <a:r>
              <a:rPr lang="en-US" altLang="ko-KR" b="0" dirty="0" smtClean="0"/>
              <a:t>channel measurement method </a:t>
            </a:r>
            <a:r>
              <a:rPr lang="en-US" altLang="ko-KR" b="0" dirty="0"/>
              <a:t>for TDD </a:t>
            </a:r>
            <a:r>
              <a:rPr lang="en-US" altLang="ko-KR" b="0" dirty="0" smtClean="0"/>
              <a:t>slots </a:t>
            </a:r>
            <a:r>
              <a:rPr lang="en-US" altLang="ko-KR" b="0" dirty="0"/>
              <a:t>described in </a:t>
            </a:r>
            <a:r>
              <a:rPr lang="en-US" altLang="ko-KR" b="0" dirty="0" smtClean="0"/>
              <a:t>“11-18-0451-00-00ay-Channel </a:t>
            </a:r>
            <a:r>
              <a:rPr lang="en-US" altLang="ko-KR" b="0" dirty="0"/>
              <a:t>measurement for TDD </a:t>
            </a:r>
            <a:r>
              <a:rPr lang="en-US" altLang="ko-KR" b="0" dirty="0" smtClean="0"/>
              <a:t>slots” </a:t>
            </a:r>
            <a:r>
              <a:rPr lang="en-US" altLang="ko-KR" b="0" dirty="0"/>
              <a:t>into </a:t>
            </a:r>
            <a:r>
              <a:rPr lang="en-US" altLang="ko-KR" b="0" dirty="0"/>
              <a:t>the draft</a:t>
            </a:r>
            <a:r>
              <a:rPr lang="en-US" altLang="ko-KR" b="0" dirty="0" smtClean="0"/>
              <a:t>?</a:t>
            </a:r>
            <a:endParaRPr lang="en-US" altLang="ko-KR" b="0" dirty="0"/>
          </a:p>
          <a:p>
            <a:pPr marL="0" indent="0">
              <a:buNone/>
            </a:pPr>
            <a:endParaRPr lang="en-US" altLang="ko-KR" sz="1400" b="0" dirty="0"/>
          </a:p>
          <a:p>
            <a:endParaRPr lang="en-US" altLang="ko-KR" sz="1800" b="0" dirty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92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495800"/>
          </a:xfrm>
        </p:spPr>
        <p:txBody>
          <a:bodyPr/>
          <a:lstStyle/>
          <a:p>
            <a:r>
              <a:rPr lang="en-US" altLang="ko-KR" sz="2200" b="0" dirty="0" smtClean="0"/>
              <a:t>Channel measurement request and response between DN and CN can be useful to enhance the scheduling of TDD slots.</a:t>
            </a:r>
          </a:p>
          <a:p>
            <a:endParaRPr lang="en-US" altLang="ko-KR" sz="2200" b="0" dirty="0"/>
          </a:p>
          <a:p>
            <a:r>
              <a:rPr lang="en-US" altLang="ko-KR" sz="2200" b="0" dirty="0" smtClean="0"/>
              <a:t>In this contribution, we propose an channel measurement method suited to the scheduling of TDD slots.</a:t>
            </a:r>
            <a:endParaRPr lang="en-US" altLang="ko-KR" sz="22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97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31556"/>
            <a:ext cx="7772400" cy="1121044"/>
          </a:xfrm>
        </p:spPr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 measurement of TDD slot units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05000"/>
            <a:ext cx="7848600" cy="4572000"/>
          </a:xfrm>
        </p:spPr>
        <p:txBody>
          <a:bodyPr/>
          <a:lstStyle/>
          <a:p>
            <a:r>
              <a:rPr lang="en-US" altLang="ko-KR" sz="2200" b="0" dirty="0"/>
              <a:t>T</a:t>
            </a:r>
            <a:r>
              <a:rPr lang="en-US" altLang="ko-KR" sz="2200" b="0" dirty="0" smtClean="0"/>
              <a:t>he TDD SP structure is composed of multiple TDD slots.</a:t>
            </a:r>
          </a:p>
          <a:p>
            <a:endParaRPr lang="en-US" altLang="ko-KR" sz="2200" b="0" dirty="0"/>
          </a:p>
          <a:p>
            <a:r>
              <a:rPr lang="en-US" altLang="ko-KR" sz="2200" b="0" dirty="0" smtClean="0"/>
              <a:t>A DN schedules TDD slots to each DN/CN and then the each DN/CN can transmit/receive within the assigned slot.</a:t>
            </a:r>
          </a:p>
          <a:p>
            <a:endParaRPr lang="en-US" altLang="ko-KR" sz="2200" b="0" dirty="0"/>
          </a:p>
          <a:p>
            <a:r>
              <a:rPr lang="en-US" altLang="ko-KR" sz="2200" b="0" dirty="0" smtClean="0"/>
              <a:t>If the DN knows CN’s channel quality as a unit of TDD slot, the scheduling of TDD slots can be enhanced.</a:t>
            </a:r>
          </a:p>
          <a:p>
            <a:endParaRPr lang="en-US" altLang="ko-KR" sz="2200" b="0" dirty="0"/>
          </a:p>
          <a:p>
            <a:r>
              <a:rPr lang="en-US" altLang="ko-KR" sz="2200" b="0" dirty="0" smtClean="0"/>
              <a:t>Therefore, the channel </a:t>
            </a:r>
            <a:r>
              <a:rPr lang="en-US" altLang="ko-KR" sz="2200" b="0" dirty="0"/>
              <a:t>measurement as a unit of TDD slot </a:t>
            </a:r>
            <a:r>
              <a:rPr lang="en-US" altLang="ko-KR" sz="2200" b="0" dirty="0" smtClean="0"/>
              <a:t>is suitable to the TDD slot structure.</a:t>
            </a:r>
            <a:endParaRPr lang="en-US" altLang="ko-KR" sz="22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76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31556"/>
            <a:ext cx="7772400" cy="1121044"/>
          </a:xfrm>
        </p:spPr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Existing channel measurement frame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05000"/>
            <a:ext cx="7848600" cy="4572000"/>
          </a:xfrm>
        </p:spPr>
        <p:txBody>
          <a:bodyPr/>
          <a:lstStyle/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marL="0" indent="0">
              <a:buNone/>
            </a:pPr>
            <a:endParaRPr lang="en-US" altLang="ko-KR" sz="1800" b="0" dirty="0"/>
          </a:p>
          <a:p>
            <a:r>
              <a:rPr lang="en-US" altLang="ko-KR" sz="1800" b="0" dirty="0" smtClean="0"/>
              <a:t>The duration of an individual measurement unit has even duration within Measurement Duration.</a:t>
            </a:r>
          </a:p>
          <a:p>
            <a:pPr lvl="1"/>
            <a:r>
              <a:rPr lang="en-US" altLang="ko-KR" sz="1600" dirty="0"/>
              <a:t>N</a:t>
            </a:r>
            <a:r>
              <a:rPr lang="en-US" altLang="ko-KR" sz="1600" b="0" dirty="0" smtClean="0"/>
              <a:t>ot suitable to the TDD SP.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720566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1" y="4038600"/>
            <a:ext cx="5776912" cy="1084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731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31556"/>
            <a:ext cx="7772400" cy="1121044"/>
          </a:xfrm>
        </p:spPr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Issues for existing channel measurement frame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05000"/>
            <a:ext cx="7848600" cy="4572000"/>
          </a:xfrm>
        </p:spPr>
        <p:txBody>
          <a:bodyPr/>
          <a:lstStyle/>
          <a:p>
            <a:r>
              <a:rPr lang="en-US" altLang="ko-KR" sz="1800" b="0" dirty="0" smtClean="0"/>
              <a:t>If we want to perform channel measurement for TDD slot structure, </a:t>
            </a:r>
            <a:r>
              <a:rPr lang="en-US" altLang="ko-KR" sz="1800" b="0" dirty="0"/>
              <a:t>m</a:t>
            </a:r>
            <a:r>
              <a:rPr lang="en-US" altLang="ko-KR" sz="1800" b="0" dirty="0" smtClean="0"/>
              <a:t>easurement duration or measurement unit should be aligned with the slot duration for accurate measurement.</a:t>
            </a:r>
            <a:endParaRPr lang="en-US" altLang="ko-KR" sz="1800" b="0" dirty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However</a:t>
            </a:r>
            <a:r>
              <a:rPr lang="en-US" altLang="ko-KR" sz="1800" b="0" dirty="0"/>
              <a:t>, it can be hard to </a:t>
            </a:r>
            <a:r>
              <a:rPr lang="en-US" altLang="ko-KR" sz="1800" b="0" dirty="0" smtClean="0"/>
              <a:t>align with the each slot duration by using existing channel measurement frame.</a:t>
            </a:r>
            <a:endParaRPr lang="en-US" altLang="ko-KR" sz="1800" b="0" dirty="0"/>
          </a:p>
          <a:p>
            <a:pPr marL="0" indent="0">
              <a:buNone/>
            </a:pPr>
            <a:r>
              <a:rPr lang="en-US" altLang="ko-KR" sz="1800" b="0" dirty="0" smtClean="0"/>
              <a:t> </a:t>
            </a:r>
          </a:p>
          <a:p>
            <a:r>
              <a:rPr lang="en-US" altLang="ko-KR" sz="1800" b="0" dirty="0" smtClean="0"/>
              <a:t>Following next 3 slides show </a:t>
            </a:r>
            <a:r>
              <a:rPr lang="en-US" altLang="ko-KR" sz="1800" b="0" dirty="0"/>
              <a:t>w</a:t>
            </a:r>
            <a:r>
              <a:rPr lang="en-US" altLang="ko-KR" sz="1800" b="0" dirty="0" smtClean="0"/>
              <a:t>hy the existing channel measurement frame is not suitable to the TDD slot structure.</a:t>
            </a:r>
          </a:p>
          <a:p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95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31556"/>
            <a:ext cx="7772400" cy="1121044"/>
          </a:xfrm>
        </p:spPr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 of reusing existing frame (Case 1)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05000"/>
            <a:ext cx="7848600" cy="4572000"/>
          </a:xfrm>
        </p:spPr>
        <p:txBody>
          <a:bodyPr/>
          <a:lstStyle/>
          <a:p>
            <a:r>
              <a:rPr lang="en-US" altLang="ko-KR" sz="1800" b="0" dirty="0" smtClean="0"/>
              <a:t>Case 1: When the measurement unit is same duration as TDD slot 1.</a:t>
            </a:r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lvl="1"/>
            <a:r>
              <a:rPr lang="en-US" altLang="ko-KR" sz="1600" b="0" dirty="0" smtClean="0"/>
              <a:t>TDD </a:t>
            </a:r>
            <a:r>
              <a:rPr lang="en-US" altLang="ko-KR" sz="1600" b="0" dirty="0"/>
              <a:t>slot 2 cannot be measured properly since Measurement unit 2 includes the part of duration of TDD slot </a:t>
            </a:r>
            <a:r>
              <a:rPr lang="en-US" altLang="ko-KR" sz="1600" b="0" dirty="0" smtClean="0"/>
              <a:t>3.</a:t>
            </a:r>
            <a:endParaRPr lang="en-US" altLang="ko-KR" sz="1600" b="0" dirty="0"/>
          </a:p>
          <a:p>
            <a:pPr lvl="1"/>
            <a:r>
              <a:rPr lang="en-US" altLang="ko-KR" sz="1600" b="0" dirty="0" smtClean="0"/>
              <a:t>TDD </a:t>
            </a:r>
            <a:r>
              <a:rPr lang="en-US" altLang="ko-KR" sz="1600" b="0" dirty="0"/>
              <a:t>slot 3 cannot be measured accurately since Measurement unit 3 is shorter than the duration of TDD slot </a:t>
            </a:r>
            <a:r>
              <a:rPr lang="en-US" altLang="ko-KR" sz="1600" b="0" dirty="0" smtClean="0"/>
              <a:t>3.</a:t>
            </a:r>
            <a:endParaRPr lang="en-US" altLang="ko-KR" sz="1600" b="0" dirty="0"/>
          </a:p>
          <a:p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90800"/>
            <a:ext cx="6356350" cy="2049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132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31556"/>
            <a:ext cx="7772400" cy="1121044"/>
          </a:xfrm>
        </p:spPr>
        <p:txBody>
          <a:bodyPr/>
          <a:lstStyle/>
          <a:p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 of reusing existing frame (Case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05000"/>
            <a:ext cx="7848600" cy="4572000"/>
          </a:xfrm>
        </p:spPr>
        <p:txBody>
          <a:bodyPr/>
          <a:lstStyle/>
          <a:p>
            <a:r>
              <a:rPr lang="en-US" altLang="ko-KR" sz="1800" b="0" dirty="0"/>
              <a:t>Case </a:t>
            </a:r>
            <a:r>
              <a:rPr lang="en-US" altLang="ko-KR" sz="1800" b="0" dirty="0" smtClean="0"/>
              <a:t>2: </a:t>
            </a:r>
            <a:r>
              <a:rPr lang="en-US" altLang="ko-KR" sz="1800" b="0" dirty="0"/>
              <a:t>When measurement unit is same duration with the shortest TDD slot(=TDD slot 2</a:t>
            </a:r>
            <a:r>
              <a:rPr lang="en-US" altLang="ko-KR" sz="1800" b="0" dirty="0" smtClean="0"/>
              <a:t>) or greatest common denominator(G.C.D.).</a:t>
            </a:r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pPr marL="0" indent="0">
              <a:buNone/>
            </a:pPr>
            <a:endParaRPr lang="en-US" altLang="ko-KR" sz="1800" b="0" dirty="0" smtClean="0"/>
          </a:p>
          <a:p>
            <a:pPr lvl="1"/>
            <a:r>
              <a:rPr lang="en-US" altLang="ko-KR" sz="1600" dirty="0" smtClean="0"/>
              <a:t>All </a:t>
            </a:r>
            <a:r>
              <a:rPr lang="en-US" altLang="ko-KR" sz="1600" dirty="0"/>
              <a:t>TDD slots cannot be measured properly since each Measurement unit is not aligned with TDD </a:t>
            </a:r>
            <a:r>
              <a:rPr lang="en-US" altLang="ko-KR" sz="1600" dirty="0" smtClean="0"/>
              <a:t>slots.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If </a:t>
            </a:r>
            <a:r>
              <a:rPr lang="en-US" altLang="ko-KR" sz="1600" dirty="0"/>
              <a:t>many TDD slots exist in TDD SP, feedback overhead can be </a:t>
            </a:r>
            <a:r>
              <a:rPr lang="en-US" altLang="ko-KR" sz="1600" dirty="0" smtClean="0"/>
              <a:t>large.</a:t>
            </a:r>
          </a:p>
          <a:p>
            <a:pPr lvl="2"/>
            <a:r>
              <a:rPr lang="en-US" altLang="ko-KR" sz="1200" dirty="0"/>
              <a:t>E</a:t>
            </a:r>
            <a:r>
              <a:rPr lang="en-US" altLang="ko-KR" sz="1200" dirty="0" smtClean="0"/>
              <a:t>.g.) - TDD slot 1 duration: 66us, TDD slot 2 duration: 10us, TDD slot 3 duration: 100us, </a:t>
            </a:r>
          </a:p>
          <a:p>
            <a:pPr marL="857250" lvl="2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- measurement duration: 176us</a:t>
            </a:r>
          </a:p>
          <a:p>
            <a:pPr marL="857250" lvl="2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- G.C.D: 2us</a:t>
            </a:r>
          </a:p>
          <a:p>
            <a:pPr marL="857250" lvl="2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</a:t>
            </a:r>
            <a:r>
              <a:rPr lang="en-US" altLang="ko-KR" sz="1200" dirty="0" smtClean="0">
                <a:sym typeface="Wingdings" panose="05000000000000000000" pitchFamily="2" charset="2"/>
              </a:rPr>
              <a:t></a:t>
            </a:r>
            <a:r>
              <a:rPr lang="en-US" altLang="ko-KR" sz="1200" dirty="0" smtClean="0"/>
              <a:t> the number of measurement unit : 176/2=88 (it requires too much feedback information)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667000"/>
            <a:ext cx="6019800" cy="177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109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31556"/>
            <a:ext cx="7772400" cy="1121044"/>
          </a:xfrm>
        </p:spPr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reusing existing frame (Case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05000"/>
            <a:ext cx="7848600" cy="4572000"/>
          </a:xfrm>
        </p:spPr>
        <p:txBody>
          <a:bodyPr/>
          <a:lstStyle/>
          <a:p>
            <a:r>
              <a:rPr lang="en-US" altLang="ko-KR" sz="1800" b="0" dirty="0"/>
              <a:t>Case </a:t>
            </a:r>
            <a:r>
              <a:rPr lang="en-US" altLang="ko-KR" sz="1800" b="0" dirty="0" smtClean="0"/>
              <a:t>3: </a:t>
            </a:r>
            <a:r>
              <a:rPr lang="en-US" altLang="ko-KR" sz="1800" b="0" dirty="0"/>
              <a:t>When </a:t>
            </a:r>
            <a:r>
              <a:rPr lang="en-US" altLang="ko-KR" sz="1800" b="0" dirty="0" smtClean="0"/>
              <a:t>channel measurement </a:t>
            </a:r>
            <a:r>
              <a:rPr lang="en-US" altLang="ko-KR" sz="1800" b="0" dirty="0"/>
              <a:t>frame is transmitted individually for each TDD </a:t>
            </a:r>
            <a:r>
              <a:rPr lang="en-US" altLang="ko-KR" sz="1800" b="0" dirty="0" smtClean="0"/>
              <a:t>slot.</a:t>
            </a:r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pPr marL="0" indent="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sz="1800" b="0" dirty="0" smtClean="0"/>
          </a:p>
          <a:p>
            <a:pPr lvl="1"/>
            <a:r>
              <a:rPr lang="en-US" altLang="ko-KR" sz="1600" dirty="0" smtClean="0"/>
              <a:t>If </a:t>
            </a:r>
            <a:r>
              <a:rPr lang="en-US" altLang="ko-KR" sz="1600" dirty="0"/>
              <a:t>many TDD slots exist in TDD SP, many measurement request frame should be transmitted. It is not efficient</a:t>
            </a:r>
            <a:r>
              <a:rPr lang="en-US" altLang="ko-KR" sz="1600" dirty="0" smtClean="0"/>
              <a:t>.</a:t>
            </a:r>
          </a:p>
          <a:p>
            <a:pPr lvl="2"/>
            <a:r>
              <a:rPr lang="en-US" altLang="ko-KR" sz="1200" dirty="0" smtClean="0"/>
              <a:t>E.g.) - TDD SP duration: 6ms</a:t>
            </a:r>
          </a:p>
          <a:p>
            <a:pPr marL="857250" lvl="2" indent="0">
              <a:buNone/>
            </a:pPr>
            <a:r>
              <a:rPr lang="en-US" altLang="ko-KR" sz="1200" dirty="0" smtClean="0"/>
              <a:t>               - each TDD slot duration: 60us</a:t>
            </a:r>
          </a:p>
          <a:p>
            <a:pPr marL="857250" lvl="2" indent="0">
              <a:buNone/>
            </a:pPr>
            <a:r>
              <a:rPr lang="en-US" altLang="ko-KR" sz="1200" dirty="0" smtClean="0"/>
              <a:t>               </a:t>
            </a:r>
            <a:r>
              <a:rPr lang="en-US" altLang="ko-KR" sz="1200" dirty="0" smtClean="0">
                <a:sym typeface="Wingdings" panose="05000000000000000000" pitchFamily="2" charset="2"/>
              </a:rPr>
              <a:t></a:t>
            </a:r>
            <a:r>
              <a:rPr lang="en-US" altLang="ko-KR" sz="1200" dirty="0" smtClean="0"/>
              <a:t> the number of required measurement request frame: 6000/60=100 (too many transmissions)</a:t>
            </a:r>
            <a:endParaRPr lang="en-US" altLang="ko-KR" sz="1200" dirty="0"/>
          </a:p>
          <a:p>
            <a:pPr lvl="2"/>
            <a:endParaRPr lang="en-US" altLang="ko-KR" sz="1200" dirty="0"/>
          </a:p>
          <a:p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051" y="2650972"/>
            <a:ext cx="5559749" cy="1877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109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31556"/>
            <a:ext cx="7772400" cy="1121044"/>
          </a:xfrm>
        </p:spPr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channel measurement for TDD slots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05000"/>
            <a:ext cx="7848600" cy="4572000"/>
          </a:xfrm>
        </p:spPr>
        <p:txBody>
          <a:bodyPr/>
          <a:lstStyle/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lvl="1"/>
            <a:r>
              <a:rPr lang="en-US" altLang="ko-KR" sz="1600" b="1" dirty="0" smtClean="0"/>
              <a:t>Measurement Method field:</a:t>
            </a:r>
            <a:r>
              <a:rPr lang="en-US" altLang="ko-KR" sz="1600" b="0" dirty="0" smtClean="0"/>
              <a:t> If </a:t>
            </a:r>
            <a:r>
              <a:rPr lang="en-US" altLang="ko-KR" sz="1600" b="0" dirty="0"/>
              <a:t>this field is set to 2, it indicates ANIPI during the duration of the requested measurement, in units of 1 µs. If this field is set to 3, it indicates RSNI during the duration of the requested measurement, in units of 1 µs</a:t>
            </a:r>
            <a:endParaRPr lang="en-US" altLang="ko-KR" sz="1600" b="0" dirty="0" smtClean="0"/>
          </a:p>
          <a:p>
            <a:pPr lvl="1"/>
            <a:r>
              <a:rPr lang="en-US" altLang="ko-KR" sz="1600" b="1" dirty="0" smtClean="0"/>
              <a:t>Measurement Duration field:</a:t>
            </a:r>
            <a:r>
              <a:rPr lang="en-US" altLang="ko-KR" sz="1600" b="0" dirty="0" smtClean="0"/>
              <a:t> If </a:t>
            </a:r>
            <a:r>
              <a:rPr lang="en-US" altLang="ko-KR" sz="1600" b="0" dirty="0"/>
              <a:t>the Measurement Method field is set to 2 or 3, The Measurement Duration field is set to the duration of the requested measurement, in units of 1 µs (TU/1024).</a:t>
            </a:r>
          </a:p>
          <a:p>
            <a:pPr lvl="1"/>
            <a:r>
              <a:rPr lang="en-US" altLang="ko-KR" sz="1600" b="1" dirty="0" smtClean="0"/>
              <a:t>Number of Time Blocks field: </a:t>
            </a:r>
            <a:r>
              <a:rPr lang="en-US" altLang="ko-KR" sz="1600" b="0" dirty="0" smtClean="0"/>
              <a:t>If </a:t>
            </a:r>
            <a:r>
              <a:rPr lang="en-US" altLang="ko-KR" sz="1600" b="0" dirty="0"/>
              <a:t>the Measurement Method field is set to 2 or 3, the Number of Time Blocks field indicates the number of TDD slots within the Measurement Duration.</a:t>
            </a:r>
          </a:p>
          <a:p>
            <a:endParaRPr lang="en-US" altLang="ko-KR" sz="1800" b="0" dirty="0" smtClean="0"/>
          </a:p>
          <a:p>
            <a:endParaRPr lang="en-US" altLang="ko-KR" sz="1800" b="0" dirty="0" smtClean="0"/>
          </a:p>
          <a:p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1905000"/>
            <a:ext cx="6804025" cy="1732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579" y="1828800"/>
            <a:ext cx="2255229" cy="1169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구부러진 연결선 8"/>
          <p:cNvCxnSpPr>
            <a:endCxn id="10246" idx="0"/>
          </p:cNvCxnSpPr>
          <p:nvPr/>
        </p:nvCxnSpPr>
        <p:spPr bwMode="auto">
          <a:xfrm flipV="1">
            <a:off x="5867400" y="1828800"/>
            <a:ext cx="1829794" cy="457200"/>
          </a:xfrm>
          <a:prstGeom prst="curvedConnector4">
            <a:avLst>
              <a:gd name="adj1" fmla="val 19187"/>
              <a:gd name="adj2" fmla="val 1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2834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190417</TotalTime>
  <Words>958</Words>
  <Application>Microsoft Office PowerPoint</Application>
  <PresentationFormat>화면 슬라이드 쇼(4:3)</PresentationFormat>
  <Paragraphs>181</Paragraphs>
  <Slides>12</Slides>
  <Notes>12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4" baseType="lpstr">
      <vt:lpstr>ACcord Submission Template</vt:lpstr>
      <vt:lpstr>Document</vt:lpstr>
      <vt:lpstr>Channel Measurement for TDD Slots</vt:lpstr>
      <vt:lpstr>Introduction</vt:lpstr>
      <vt:lpstr>Channel measurement of TDD slot units</vt:lpstr>
      <vt:lpstr>Existing channel measurement frame</vt:lpstr>
      <vt:lpstr>Issues for existing channel measurement frame</vt:lpstr>
      <vt:lpstr>Issue of reusing existing frame (Case 1)</vt:lpstr>
      <vt:lpstr>Issue of reusing existing frame (Case 2)</vt:lpstr>
      <vt:lpstr>Issue of reusing existing frame (Case 3)</vt:lpstr>
      <vt:lpstr>Proposed channel measurement for TDD slots</vt:lpstr>
      <vt:lpstr>Example of channel measurement for TDD slots</vt:lpstr>
      <vt:lpstr>Conclusion</vt:lpstr>
      <vt:lpstr>SP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admin</cp:lastModifiedBy>
  <cp:revision>2549</cp:revision>
  <cp:lastPrinted>2018-02-28T11:51:35Z</cp:lastPrinted>
  <dcterms:created xsi:type="dcterms:W3CDTF">2009-12-02T19:05:24Z</dcterms:created>
  <dcterms:modified xsi:type="dcterms:W3CDTF">2018-03-03T12:55:54Z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