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53" r:id="rId2"/>
    <p:sldId id="480" r:id="rId3"/>
    <p:sldId id="496" r:id="rId4"/>
    <p:sldId id="501" r:id="rId5"/>
    <p:sldId id="503" r:id="rId6"/>
    <p:sldId id="504" r:id="rId7"/>
    <p:sldId id="502" r:id="rId8"/>
    <p:sldId id="505" r:id="rId9"/>
    <p:sldId id="483" r:id="rId10"/>
    <p:sldId id="506" r:id="rId11"/>
    <p:sldId id="508" r:id="rId12"/>
    <p:sldId id="507" r:id="rId13"/>
    <p:sldId id="509" r:id="rId14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1" d="100"/>
          <a:sy n="111" d="100"/>
        </p:scale>
        <p:origin x="12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802.11-18/0438r0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/>
              <a:t>TBD clarification for </a:t>
            </a:r>
            <a:r>
              <a:rPr lang="en-US" altLang="ko-KR" dirty="0" err="1"/>
              <a:t>TGba</a:t>
            </a:r>
            <a:r>
              <a:rPr lang="en-US" altLang="ko-KR" dirty="0"/>
              <a:t> D0.1 </a:t>
            </a:r>
            <a:br>
              <a:rPr lang="en-US" altLang="ko-KR" dirty="0"/>
            </a:br>
            <a:r>
              <a:rPr lang="en-US" altLang="ko-KR" dirty="0"/>
              <a:t>(WUR </a:t>
            </a:r>
            <a:r>
              <a:rPr lang="en-US" altLang="ko-KR" dirty="0" smtClean="0"/>
              <a:t>Duty cycle)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2018-03-05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788688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followings?</a:t>
            </a:r>
          </a:p>
          <a:p>
            <a:pPr lvl="1"/>
            <a:r>
              <a:rPr lang="en-US" altLang="ko-KR" dirty="0"/>
              <a:t>Duty Cycle Period Units field </a:t>
            </a:r>
            <a:r>
              <a:rPr lang="en-US" altLang="ko-KR" dirty="0" smtClean="0"/>
              <a:t>is set </a:t>
            </a:r>
            <a:r>
              <a:rPr lang="en-US" altLang="ko-KR" dirty="0"/>
              <a:t>to the </a:t>
            </a:r>
            <a:r>
              <a:rPr lang="en-US" altLang="ko-KR" dirty="0" smtClean="0"/>
              <a:t>time unit of </a:t>
            </a:r>
            <a:r>
              <a:rPr lang="en-US" altLang="ko-KR" dirty="0"/>
              <a:t>the </a:t>
            </a:r>
            <a:r>
              <a:rPr lang="en-US" altLang="ko-KR" dirty="0" smtClean="0"/>
              <a:t>WUR duty cycle period, </a:t>
            </a:r>
            <a:r>
              <a:rPr lang="en-US" altLang="ko-KR" dirty="0"/>
              <a:t>expressed in number </a:t>
            </a:r>
            <a:r>
              <a:rPr lang="en-US" altLang="ko-KR" dirty="0" smtClean="0"/>
              <a:t>of time </a:t>
            </a:r>
            <a:r>
              <a:rPr lang="en-US" altLang="ko-KR" dirty="0"/>
              <a:t>units (TUs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of Duty Cycle Period Units field is </a:t>
            </a:r>
            <a:r>
              <a:rPr lang="en-US" altLang="ko-KR" dirty="0" smtClean="0"/>
              <a:t>1 octet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61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followings?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of Duty Cycle Period </a:t>
            </a:r>
            <a:r>
              <a:rPr lang="en-US" altLang="ko-KR" dirty="0" smtClean="0"/>
              <a:t>subfield </a:t>
            </a:r>
            <a:r>
              <a:rPr lang="en-US" altLang="ko-KR" dirty="0"/>
              <a:t>is </a:t>
            </a:r>
            <a:r>
              <a:rPr lang="en-US" altLang="ko-KR" dirty="0" smtClean="0"/>
              <a:t>1 octet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46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followings?</a:t>
            </a:r>
          </a:p>
          <a:p>
            <a:pPr lvl="1"/>
            <a:r>
              <a:rPr lang="en-US" altLang="ko-KR" dirty="0" smtClean="0"/>
              <a:t>On Duration subfield is </a:t>
            </a:r>
            <a:r>
              <a:rPr lang="en-US" altLang="ko-KR" dirty="0"/>
              <a:t>set to the </a:t>
            </a:r>
            <a:r>
              <a:rPr lang="en-US" altLang="ko-KR" dirty="0" smtClean="0"/>
              <a:t>length of p</a:t>
            </a:r>
            <a:r>
              <a:rPr lang="en-GB" altLang="ko-KR" dirty="0" smtClean="0"/>
              <a:t>referred </a:t>
            </a:r>
            <a:r>
              <a:rPr lang="en-GB" altLang="ko-KR" dirty="0"/>
              <a:t>On </a:t>
            </a:r>
            <a:r>
              <a:rPr lang="en-GB" altLang="ko-KR" dirty="0" smtClean="0"/>
              <a:t>Duration </a:t>
            </a:r>
            <a:r>
              <a:rPr lang="en-GB" altLang="ko-KR" dirty="0"/>
              <a:t>that the </a:t>
            </a:r>
            <a:r>
              <a:rPr lang="en-GB" altLang="ko-KR" dirty="0" err="1"/>
              <a:t>WURx</a:t>
            </a:r>
            <a:r>
              <a:rPr lang="en-GB" altLang="ko-KR" dirty="0"/>
              <a:t> of the WUR non-AP STA will be in </a:t>
            </a:r>
            <a:r>
              <a:rPr lang="en-GB" altLang="ko-KR" dirty="0" err="1"/>
              <a:t>WURx</a:t>
            </a:r>
            <a:r>
              <a:rPr lang="en-GB" altLang="ko-KR" dirty="0"/>
              <a:t> awake state </a:t>
            </a:r>
            <a:r>
              <a:rPr lang="en-GB" altLang="ko-KR" dirty="0" smtClean="0"/>
              <a:t>for </a:t>
            </a:r>
            <a:r>
              <a:rPr lang="en-GB" altLang="ko-KR" dirty="0"/>
              <a:t>each WUR duty cycle </a:t>
            </a:r>
            <a:r>
              <a:rPr lang="en-GB" altLang="ko-KR" dirty="0" smtClean="0"/>
              <a:t>schedule</a:t>
            </a:r>
            <a:r>
              <a:rPr lang="en-US" altLang="ko-KR" dirty="0" smtClean="0"/>
              <a:t>, </a:t>
            </a:r>
            <a:r>
              <a:rPr lang="en-US" altLang="ko-KR" dirty="0"/>
              <a:t>expressed in number of time units (TUs)</a:t>
            </a:r>
          </a:p>
          <a:p>
            <a:pPr lvl="1"/>
            <a:r>
              <a:rPr lang="en-US" altLang="ko-KR" dirty="0"/>
              <a:t>The length of </a:t>
            </a:r>
            <a:r>
              <a:rPr lang="en-US" altLang="ko-KR" dirty="0" smtClean="0"/>
              <a:t>On Duration subfield </a:t>
            </a:r>
            <a:r>
              <a:rPr lang="en-US" altLang="ko-KR" dirty="0"/>
              <a:t>is 1 octet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703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followings?</a:t>
            </a:r>
          </a:p>
          <a:p>
            <a:pPr lvl="1"/>
            <a:r>
              <a:rPr lang="en-US" altLang="ko-KR" dirty="0" smtClean="0"/>
              <a:t>A WUR </a:t>
            </a:r>
            <a:r>
              <a:rPr lang="en-US" altLang="ko-KR" dirty="0"/>
              <a:t>STA will operate in non duty cycle mode (a.k.a. always WUR ON mode), when it received WUR Action frame with Duty Cycle Period subfield set to 0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95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are working on specification draft from previous meeting</a:t>
            </a:r>
          </a:p>
          <a:p>
            <a:pPr lvl="1"/>
            <a:r>
              <a:rPr lang="en-US" altLang="ko-KR" dirty="0"/>
              <a:t>However, there are still a lot of TBDs for us to work out</a:t>
            </a:r>
          </a:p>
          <a:p>
            <a:pPr lvl="1"/>
            <a:r>
              <a:rPr lang="en-US" altLang="ko-KR" dirty="0"/>
              <a:t>So we will address TBDs related with WUR mode signaling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Duty cycle signaling in </a:t>
            </a:r>
            <a:r>
              <a:rPr lang="en-US" altLang="ko-KR" dirty="0"/>
              <a:t>Draft v0.1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ON Duration / Duty Cycle Period subfield </a:t>
            </a:r>
            <a:r>
              <a:rPr lang="en-US" altLang="ko-KR" dirty="0"/>
              <a:t>in WUR Parameters field</a:t>
            </a:r>
          </a:p>
          <a:p>
            <a:pPr lvl="1"/>
            <a:r>
              <a:rPr lang="en-US" altLang="ko-KR" dirty="0"/>
              <a:t>How to signal for </a:t>
            </a:r>
            <a:r>
              <a:rPr lang="en-US" altLang="ko-KR" dirty="0" smtClean="0"/>
              <a:t>duty cycle information is </a:t>
            </a:r>
            <a:r>
              <a:rPr lang="en-US" altLang="ko-KR" dirty="0"/>
              <a:t>TBD </a:t>
            </a:r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9" name="그림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" b="3185"/>
          <a:stretch/>
        </p:blipFill>
        <p:spPr bwMode="auto">
          <a:xfrm>
            <a:off x="1827014" y="3125787"/>
            <a:ext cx="5718572" cy="3198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Duty cycle time unit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ko-KR" dirty="0" smtClean="0"/>
              <a:t>Time unit for duty cycle period isn’t described in D0.1 from SFD</a:t>
            </a:r>
          </a:p>
          <a:p>
            <a:pPr lvl="1"/>
            <a:r>
              <a:rPr lang="en-GB" altLang="ko-KR" dirty="0" smtClean="0"/>
              <a:t>[R.4.3.B] The </a:t>
            </a:r>
            <a:r>
              <a:rPr lang="en-GB" altLang="ko-KR" dirty="0"/>
              <a:t>period of the WUR duty cycle as shown below is a multiple of a basic unit. </a:t>
            </a:r>
            <a:r>
              <a:rPr lang="en-GB" altLang="ko-KR" u="sng" dirty="0"/>
              <a:t>The basic unit is indicated by the AP</a:t>
            </a:r>
            <a:r>
              <a:rPr lang="en-GB" altLang="ko-KR" dirty="0"/>
              <a:t>. The on duration in each period for WUR duty cycle as shown below is larger than or equal to a minimum wake-up duration. The minimum wake-up duration is indicated by the AP</a:t>
            </a:r>
            <a:r>
              <a:rPr lang="en-GB" altLang="ko-KR" dirty="0" smtClean="0"/>
              <a:t>.</a:t>
            </a:r>
          </a:p>
          <a:p>
            <a:r>
              <a:rPr lang="en-GB" altLang="ko-KR" dirty="0" smtClean="0"/>
              <a:t>This motion will be carried in D0.2 [Assigned to Po-Kai]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3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Time unit for Duty cycle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may use TU or define a new unit for WUR duty cycle period</a:t>
            </a:r>
          </a:p>
          <a:p>
            <a:pPr lvl="1"/>
            <a:r>
              <a:rPr lang="en-US" altLang="ko-KR" dirty="0" smtClean="0"/>
              <a:t>A unit of </a:t>
            </a:r>
            <a:r>
              <a:rPr lang="en-US" altLang="ko-KR" dirty="0" err="1" smtClean="0"/>
              <a:t>usec</a:t>
            </a:r>
            <a:r>
              <a:rPr lang="en-US" altLang="ko-KR" dirty="0" smtClean="0"/>
              <a:t> level will not be suitable for WUR duty cycle operation</a:t>
            </a:r>
          </a:p>
          <a:p>
            <a:r>
              <a:rPr lang="en-US" altLang="ko-KR" dirty="0" smtClean="0"/>
              <a:t>We prefer </a:t>
            </a:r>
            <a:r>
              <a:rPr lang="en-US" altLang="ko-KR" dirty="0" smtClean="0"/>
              <a:t>reuse of </a:t>
            </a:r>
            <a:r>
              <a:rPr lang="en-US" altLang="ko-KR" dirty="0" smtClean="0"/>
              <a:t>TU </a:t>
            </a:r>
            <a:r>
              <a:rPr lang="en-US" altLang="ko-KR" dirty="0" smtClean="0"/>
              <a:t>for basic time unit </a:t>
            </a:r>
          </a:p>
          <a:p>
            <a:pPr lvl="1"/>
            <a:r>
              <a:rPr lang="en-US" altLang="ko-KR" dirty="0" smtClean="0"/>
              <a:t>We may use multiple of TU (e.g. </a:t>
            </a:r>
            <a:r>
              <a:rPr lang="en-US" altLang="ko-KR" dirty="0" smtClean="0"/>
              <a:t>1 TU, 4 </a:t>
            </a:r>
            <a:r>
              <a:rPr lang="en-US" altLang="ko-KR" dirty="0" smtClean="0"/>
              <a:t>TU, 16 TU, etc</a:t>
            </a:r>
            <a:r>
              <a:rPr lang="en-US" altLang="ko-KR" dirty="0" smtClean="0"/>
              <a:t>...)</a:t>
            </a:r>
          </a:p>
          <a:p>
            <a:pPr lvl="1"/>
            <a:r>
              <a:rPr lang="en-US" altLang="ko-KR" dirty="0" smtClean="0"/>
              <a:t>If we allocate one octet </a:t>
            </a:r>
            <a:r>
              <a:rPr lang="en-US" altLang="ko-KR" dirty="0"/>
              <a:t>for Duty Cycle Period Units </a:t>
            </a:r>
            <a:r>
              <a:rPr lang="en-US" altLang="ko-KR" dirty="0" smtClean="0"/>
              <a:t>field, maximum value of time unit will be 255 TU (261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That value seems enough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7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Duty </a:t>
            </a:r>
            <a:r>
              <a:rPr lang="en-US" altLang="ko-KR" dirty="0" smtClean="0"/>
              <a:t>Cycle Period </a:t>
            </a:r>
            <a:r>
              <a:rPr lang="en-US" altLang="ko-KR" dirty="0"/>
              <a:t>subfield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Duty cycle period shall be long enough to support long sleep</a:t>
            </a:r>
          </a:p>
          <a:p>
            <a:pPr lvl="1"/>
            <a:r>
              <a:rPr lang="en-US" altLang="ko-KR" dirty="0" smtClean="0"/>
              <a:t>If we </a:t>
            </a:r>
            <a:r>
              <a:rPr lang="en-US" altLang="ko-KR" dirty="0"/>
              <a:t>allocate </a:t>
            </a:r>
            <a:r>
              <a:rPr lang="en-US" altLang="ko-KR" dirty="0" smtClean="0"/>
              <a:t>one </a:t>
            </a:r>
            <a:r>
              <a:rPr lang="en-US" altLang="ko-KR" dirty="0"/>
              <a:t>octet for Duty Cycle Period </a:t>
            </a:r>
            <a:r>
              <a:rPr lang="en-US" altLang="ko-KR" dirty="0" smtClean="0"/>
              <a:t>subfield</a:t>
            </a:r>
            <a:r>
              <a:rPr lang="en-US" altLang="ko-KR" dirty="0"/>
              <a:t>, maximum </a:t>
            </a:r>
            <a:r>
              <a:rPr lang="en-US" altLang="ko-KR" dirty="0" smtClean="0"/>
              <a:t>period will </a:t>
            </a:r>
            <a:r>
              <a:rPr lang="en-US" altLang="ko-KR" dirty="0"/>
              <a:t>be 65025 </a:t>
            </a:r>
            <a:r>
              <a:rPr lang="en-US" altLang="ko-KR" dirty="0" smtClean="0"/>
              <a:t>TU (</a:t>
            </a:r>
            <a:r>
              <a:rPr lang="en-US" altLang="ko-KR" dirty="0"/>
              <a:t>66.5 </a:t>
            </a:r>
            <a:r>
              <a:rPr lang="en-US" altLang="ko-KR" dirty="0" smtClean="0"/>
              <a:t>sec)</a:t>
            </a:r>
            <a:endParaRPr lang="ko-KR" altLang="en-US"/>
          </a:p>
          <a:p>
            <a:pPr lvl="1"/>
            <a:r>
              <a:rPr lang="en-US" altLang="ko-KR" dirty="0"/>
              <a:t>If we allocate </a:t>
            </a:r>
            <a:r>
              <a:rPr lang="en-US" altLang="ko-KR" dirty="0" smtClean="0"/>
              <a:t>two octets </a:t>
            </a:r>
            <a:r>
              <a:rPr lang="en-US" altLang="ko-KR" dirty="0"/>
              <a:t>for Duty Cycle Period subfield, maximum </a:t>
            </a:r>
            <a:r>
              <a:rPr lang="en-US" altLang="ko-KR" dirty="0" smtClean="0"/>
              <a:t>period will </a:t>
            </a:r>
            <a:r>
              <a:rPr lang="en-US" altLang="ko-KR" dirty="0"/>
              <a:t>be </a:t>
            </a:r>
            <a:r>
              <a:rPr lang="en-US" altLang="ko-KR" dirty="0" smtClean="0"/>
              <a:t>about 4.6 hours</a:t>
            </a:r>
            <a:endParaRPr lang="ko-KR" altLang="en-US"/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0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 Duration subfield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are two way to signal ON Duration subfield</a:t>
            </a:r>
          </a:p>
          <a:p>
            <a:pPr lvl="1"/>
            <a:r>
              <a:rPr lang="en-US" altLang="ko-KR" dirty="0" smtClean="0"/>
              <a:t>Use TU for unit</a:t>
            </a:r>
          </a:p>
          <a:p>
            <a:pPr lvl="1"/>
            <a:r>
              <a:rPr lang="en-US" altLang="ko-KR" dirty="0" smtClean="0"/>
              <a:t>Use duty cycle period unit </a:t>
            </a:r>
            <a:endParaRPr lang="en-US" altLang="ko-KR" dirty="0" smtClean="0"/>
          </a:p>
          <a:p>
            <a:r>
              <a:rPr lang="en-US" altLang="ko-KR" dirty="0" smtClean="0"/>
              <a:t>If </a:t>
            </a:r>
            <a:r>
              <a:rPr lang="en-US" altLang="ko-KR" dirty="0" smtClean="0"/>
              <a:t>we </a:t>
            </a:r>
            <a:r>
              <a:rPr lang="en-US" altLang="ko-KR" dirty="0" smtClean="0"/>
              <a:t>allocate one </a:t>
            </a:r>
            <a:r>
              <a:rPr lang="en-US" altLang="ko-KR" dirty="0" smtClean="0"/>
              <a:t>octet </a:t>
            </a:r>
            <a:r>
              <a:rPr lang="en-US" altLang="ko-KR" dirty="0"/>
              <a:t>for ON Duration subfield</a:t>
            </a:r>
            <a:r>
              <a:rPr lang="en-US" altLang="ko-KR" dirty="0" smtClean="0"/>
              <a:t>, </a:t>
            </a:r>
            <a:r>
              <a:rPr lang="en-US" altLang="ko-KR" dirty="0"/>
              <a:t>maximum </a:t>
            </a:r>
            <a:r>
              <a:rPr lang="en-US" altLang="ko-KR" dirty="0" smtClean="0"/>
              <a:t>value of On </a:t>
            </a:r>
            <a:r>
              <a:rPr lang="en-US" altLang="ko-KR" dirty="0"/>
              <a:t>duration will be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255 TU when we use TU for unit</a:t>
            </a:r>
          </a:p>
          <a:p>
            <a:pPr lvl="1"/>
            <a:r>
              <a:rPr lang="en-US" altLang="ko-KR" dirty="0" smtClean="0"/>
              <a:t>or </a:t>
            </a:r>
            <a:r>
              <a:rPr lang="en-US" altLang="ko-KR" dirty="0"/>
              <a:t>65025 TU (</a:t>
            </a:r>
            <a:r>
              <a:rPr lang="en-US" altLang="ko-KR" dirty="0" smtClean="0"/>
              <a:t>66.5 sec) when we use duty cycle period unit </a:t>
            </a:r>
          </a:p>
          <a:p>
            <a:r>
              <a:rPr lang="en-US" altLang="ko-KR" dirty="0" smtClean="0"/>
              <a:t>We slightly prefer first option</a:t>
            </a:r>
          </a:p>
          <a:p>
            <a:pPr lvl="1"/>
            <a:r>
              <a:rPr lang="en-US" altLang="ko-KR" dirty="0" smtClean="0"/>
              <a:t>If we use duty cycle period unit</a:t>
            </a:r>
            <a:r>
              <a:rPr lang="en-US" altLang="ko-KR" dirty="0"/>
              <a:t>, </a:t>
            </a:r>
            <a:r>
              <a:rPr lang="en-US" altLang="ko-KR" dirty="0" smtClean="0"/>
              <a:t>it may be </a:t>
            </a:r>
            <a:r>
              <a:rPr lang="en-US" altLang="ko-KR" dirty="0"/>
              <a:t>difficult to </a:t>
            </a:r>
            <a:r>
              <a:rPr lang="en-US" altLang="ko-KR" dirty="0" smtClean="0"/>
              <a:t>signal detailed values</a:t>
            </a:r>
            <a:endParaRPr lang="ko-KR" altLang="en-US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958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for Non duty cycle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can allocate some values for non duty cycle mode</a:t>
            </a:r>
          </a:p>
          <a:p>
            <a:pPr lvl="1"/>
            <a:r>
              <a:rPr lang="en-US" altLang="ko-KR" dirty="0" smtClean="0"/>
              <a:t>For example, the WUR STA will operate in non duty cycle mode (a.k.a. always WUR ON mode), when it received WUR Action frame with Duty </a:t>
            </a:r>
            <a:r>
              <a:rPr lang="en-US" altLang="ko-KR" dirty="0"/>
              <a:t>Cycle Period subfield </a:t>
            </a:r>
            <a:r>
              <a:rPr lang="en-US" altLang="ko-KR" dirty="0" smtClean="0"/>
              <a:t>set to 0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altLang="ko-KR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64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address </a:t>
            </a:r>
            <a:r>
              <a:rPr lang="en-US" altLang="ko-KR" dirty="0" smtClean="0"/>
              <a:t>TBDs </a:t>
            </a:r>
            <a:r>
              <a:rPr lang="en-US" altLang="ko-KR" dirty="0"/>
              <a:t>in WUR </a:t>
            </a:r>
            <a:r>
              <a:rPr lang="en-US" altLang="ko-KR" dirty="0" smtClean="0"/>
              <a:t>duty cycle operation </a:t>
            </a:r>
            <a:endParaRPr lang="en-US" altLang="ko-KR" dirty="0"/>
          </a:p>
          <a:p>
            <a:r>
              <a:rPr lang="en-US" altLang="ko-KR" dirty="0" smtClean="0"/>
              <a:t>We have proposed details of time unit, On duration, duty cycle period 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74447</TotalTime>
  <Words>785</Words>
  <Application>Microsoft Office PowerPoint</Application>
  <PresentationFormat>화면 슬라이드 쇼(4:3)</PresentationFormat>
  <Paragraphs>113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TBD clarification for TGba D0.1  (WUR Duty cycle)</vt:lpstr>
      <vt:lpstr>Introduction</vt:lpstr>
      <vt:lpstr>Duty cycle signaling in Draft v0.1</vt:lpstr>
      <vt:lpstr>Duty cycle time unit</vt:lpstr>
      <vt:lpstr>Time unit for Duty cycle Period</vt:lpstr>
      <vt:lpstr>Duty Cycle Period subfield</vt:lpstr>
      <vt:lpstr>ON Duration subfield</vt:lpstr>
      <vt:lpstr>Signaling for Non duty cycle mode</vt:lpstr>
      <vt:lpstr>Summary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1628</cp:revision>
  <cp:lastPrinted>1998-02-10T13:28:06Z</cp:lastPrinted>
  <dcterms:created xsi:type="dcterms:W3CDTF">2007-05-21T21:00:37Z</dcterms:created>
  <dcterms:modified xsi:type="dcterms:W3CDTF">2018-02-28T05:42:18Z</dcterms:modified>
</cp:coreProperties>
</file>