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6" r:id="rId2"/>
    <p:sldId id="471" r:id="rId3"/>
    <p:sldId id="473" r:id="rId4"/>
    <p:sldId id="474" r:id="rId5"/>
    <p:sldId id="472" r:id="rId6"/>
    <p:sldId id="475" r:id="rId7"/>
    <p:sldId id="476" r:id="rId8"/>
    <p:sldId id="477" r:id="rId9"/>
    <p:sldId id="478" r:id="rId10"/>
    <p:sldId id="464" r:id="rId11"/>
    <p:sldId id="465" r:id="rId12"/>
    <p:sldId id="466" r:id="rId13"/>
    <p:sldId id="467" r:id="rId14"/>
    <p:sldId id="4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g Gan" initials="Ming" lastIdx="1" clrIdx="0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0437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Mar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</a:t>
            </a:r>
            <a:r>
              <a:rPr lang="en-US" altLang="zh-CN" sz="2800" dirty="0" smtClean="0"/>
              <a:t>notification follow up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861329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Document" r:id="rId4" imgW="8491380" imgH="4457988" progId="Word.Document.8">
                  <p:embed/>
                </p:oleObj>
              </mc:Choice>
              <mc:Fallback>
                <p:oleObj name="Document" r:id="rId4" imgW="8491380" imgH="445798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 and [2], we agreed that </a:t>
            </a:r>
          </a:p>
          <a:p>
            <a:pPr lvl="1"/>
            <a:r>
              <a:rPr lang="en-US" sz="1600" dirty="0"/>
              <a:t>A counter subfield of </a:t>
            </a:r>
            <a:r>
              <a:rPr lang="en-US" sz="1600" dirty="0" smtClean="0"/>
              <a:t>a WUR Wake Up frame is </a:t>
            </a:r>
            <a:r>
              <a:rPr lang="en-US" sz="1600" dirty="0"/>
              <a:t>defined as an unsigned integer initialized to 0, that </a:t>
            </a:r>
            <a:r>
              <a:rPr lang="en-US" sz="1600" dirty="0" smtClean="0"/>
              <a:t>increments </a:t>
            </a:r>
            <a:r>
              <a:rPr lang="en-US" sz="1600" dirty="0"/>
              <a:t>when a critical update to the PCR’s BSS parameters has occurred. The size of the counter subfield is TBD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In this contribution, we </a:t>
            </a:r>
            <a:r>
              <a:rPr lang="en-US" altLang="zh-CN" sz="2400" b="1" dirty="0">
                <a:ea typeface="+mn-ea"/>
                <a:cs typeface="+mn-cs"/>
              </a:rPr>
              <a:t>fix TBD issues regarding Counter </a:t>
            </a:r>
            <a:r>
              <a:rPr lang="en-US" altLang="zh-CN" sz="2400" b="1" dirty="0" smtClean="0">
                <a:ea typeface="+mn-ea"/>
                <a:cs typeface="+mn-cs"/>
              </a:rPr>
              <a:t>subfield, including</a:t>
            </a:r>
          </a:p>
          <a:p>
            <a:pPr lvl="1"/>
            <a:r>
              <a:rPr lang="en-US" sz="1600" dirty="0" smtClean="0"/>
              <a:t>PCR’s </a:t>
            </a:r>
            <a:r>
              <a:rPr lang="en-US" sz="1600" dirty="0"/>
              <a:t>BSS parameters update procedure</a:t>
            </a:r>
          </a:p>
          <a:p>
            <a:pPr lvl="1"/>
            <a:r>
              <a:rPr lang="en-US" altLang="zh-CN" sz="1600" dirty="0"/>
              <a:t>The location and </a:t>
            </a:r>
            <a:r>
              <a:rPr lang="en-US" altLang="zh-CN" sz="1600" dirty="0" smtClean="0"/>
              <a:t>size </a:t>
            </a:r>
            <a:r>
              <a:rPr lang="en-US" altLang="zh-CN" sz="1600" dirty="0"/>
              <a:t>of counter field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PCR’s BSS parameters update </a:t>
            </a: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634706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shall increase the value </a:t>
            </a:r>
            <a:r>
              <a:rPr lang="en-US" sz="1600" dirty="0" smtClean="0"/>
              <a:t>of </a:t>
            </a:r>
            <a:r>
              <a:rPr lang="en-US" sz="1600" dirty="0"/>
              <a:t>the </a:t>
            </a:r>
            <a:r>
              <a:rPr lang="en-US" altLang="zh-CN" sz="1600" dirty="0" smtClean="0"/>
              <a:t>Counter </a:t>
            </a:r>
            <a:r>
              <a:rPr lang="en-US" sz="1600" dirty="0" smtClean="0"/>
              <a:t>field </a:t>
            </a:r>
            <a:r>
              <a:rPr lang="en-US" sz="1600" dirty="0"/>
              <a:t>in the next transmitted </a:t>
            </a:r>
            <a:r>
              <a:rPr lang="en-US" altLang="zh-CN" sz="1600" dirty="0" smtClean="0"/>
              <a:t>WUR</a:t>
            </a:r>
            <a:r>
              <a:rPr lang="en-US" sz="1600" dirty="0" smtClean="0"/>
              <a:t> </a:t>
            </a:r>
            <a:r>
              <a:rPr lang="en-US" altLang="zh-CN" sz="1600" dirty="0" smtClean="0"/>
              <a:t>Wake Up </a:t>
            </a:r>
            <a:r>
              <a:rPr lang="en-US" sz="1600" dirty="0" smtClean="0"/>
              <a:t>frame(s</a:t>
            </a:r>
            <a:r>
              <a:rPr lang="en-US" sz="1600" dirty="0"/>
              <a:t>) when a critical update occurs to any of the elements inside the </a:t>
            </a:r>
            <a:r>
              <a:rPr lang="en-US" sz="1600" dirty="0" smtClean="0"/>
              <a:t>Beacon </a:t>
            </a:r>
            <a:r>
              <a:rPr lang="en-US" sz="1600" dirty="0"/>
              <a:t>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element</a:t>
            </a:r>
          </a:p>
          <a:p>
            <a:pPr lvl="1"/>
            <a:r>
              <a:rPr lang="en-US" sz="1000" dirty="0"/>
              <a:t>Inclusion of an Operating Mode Notification element</a:t>
            </a:r>
          </a:p>
          <a:p>
            <a:pPr lvl="1"/>
            <a:r>
              <a:rPr lang="en-US" sz="1000" strike="sngStrike" dirty="0"/>
              <a:t>Inclusion of BSS Color Change Announcement element </a:t>
            </a:r>
            <a:endParaRPr lang="en-US" altLang="zh-CN" sz="1000" strike="sngStrike" dirty="0"/>
          </a:p>
          <a:p>
            <a:pPr lvl="1"/>
            <a:r>
              <a:rPr lang="en-US" altLang="zh-CN" sz="1000" dirty="0"/>
              <a:t>Modification 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sz="1000" strike="sngStrike" dirty="0"/>
              <a:t>Modification of the </a:t>
            </a:r>
            <a:r>
              <a:rPr lang="en-US" altLang="zh-CN" sz="1000" strike="sngStrike" dirty="0"/>
              <a:t>HE</a:t>
            </a:r>
            <a:r>
              <a:rPr lang="en-US" sz="1000" strike="sngStrike" dirty="0"/>
              <a:t> Operation element</a:t>
            </a:r>
          </a:p>
          <a:p>
            <a:pPr lvl="1"/>
            <a:r>
              <a:rPr lang="en-US" sz="1000" strike="sngStrike" dirty="0"/>
              <a:t>Modification of TWT </a:t>
            </a:r>
            <a:r>
              <a:rPr lang="en-US" sz="1000" strike="sngStrike" dirty="0" smtClean="0"/>
              <a:t>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DSSS Parameter Set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Modification of the CF Parameter Set element</a:t>
            </a:r>
          </a:p>
          <a:p>
            <a:pPr lvl="1"/>
            <a:r>
              <a:rPr lang="en-US" altLang="zh-CN" sz="1000" dirty="0" smtClean="0">
                <a:solidFill>
                  <a:srgbClr val="FF0000"/>
                </a:solidFill>
              </a:rPr>
              <a:t>Inclusion </a:t>
            </a:r>
            <a:r>
              <a:rPr lang="en-US" altLang="zh-CN" sz="1000" dirty="0">
                <a:solidFill>
                  <a:srgbClr val="FF0000"/>
                </a:solidFill>
              </a:rPr>
              <a:t>of a Channel Switch Wrapper element</a:t>
            </a:r>
            <a:endParaRPr lang="en-US" sz="1000" dirty="0" smtClean="0">
              <a:solidFill>
                <a:srgbClr val="FF0000"/>
              </a:solidFill>
            </a:endParaRPr>
          </a:p>
          <a:p>
            <a:pPr marL="342900" lvl="1" indent="-342900">
              <a:buChar char="•"/>
            </a:pPr>
            <a:r>
              <a:rPr lang="en-US" sz="1400" b="1" dirty="0" smtClean="0">
                <a:ea typeface="+mn-ea"/>
                <a:cs typeface="+mn-cs"/>
              </a:rPr>
              <a:t>An AP </a:t>
            </a:r>
            <a:r>
              <a:rPr lang="en-US" altLang="zh-CN" sz="1400" b="1" dirty="0" smtClean="0">
                <a:ea typeface="+mn-ea"/>
                <a:cs typeface="+mn-cs"/>
              </a:rPr>
              <a:t>may</a:t>
            </a:r>
            <a:r>
              <a:rPr lang="en-US" sz="1400" b="1" dirty="0" smtClean="0">
                <a:ea typeface="+mn-ea"/>
                <a:cs typeface="+mn-cs"/>
              </a:rPr>
              <a:t> classify other changes in the Beacon frame as critical updates and among these updates can be included those that are described in 11.2.3.17 (TIM Broadcast).</a:t>
            </a:r>
          </a:p>
          <a:p>
            <a:pPr marL="342900" lvl="1" indent="-342900">
              <a:buFontTx/>
              <a:buChar char="•"/>
            </a:pPr>
            <a:r>
              <a:rPr lang="en-US" sz="1400" b="1" dirty="0" smtClean="0">
                <a:ea typeface="+mn-ea"/>
                <a:cs typeface="+mn-cs"/>
              </a:rPr>
              <a:t>The </a:t>
            </a:r>
            <a:r>
              <a:rPr lang="en-US" altLang="zh-CN" sz="1400" b="1" dirty="0">
                <a:ea typeface="+mn-ea"/>
                <a:cs typeface="+mn-cs"/>
              </a:rPr>
              <a:t>WUR</a:t>
            </a:r>
            <a:r>
              <a:rPr lang="en-US" sz="1400" b="1" dirty="0">
                <a:ea typeface="+mn-ea"/>
                <a:cs typeface="+mn-cs"/>
              </a:rPr>
              <a:t> STA shall be awake to receive the next Beacon frame </a:t>
            </a:r>
            <a:r>
              <a:rPr lang="en-US" altLang="zh-CN" sz="1400" b="1" dirty="0">
                <a:ea typeface="+mn-ea"/>
                <a:cs typeface="+mn-cs"/>
              </a:rPr>
              <a:t>t</a:t>
            </a:r>
            <a:r>
              <a:rPr lang="en-US" sz="1400" b="1" dirty="0">
                <a:ea typeface="+mn-ea"/>
                <a:cs typeface="+mn-cs"/>
              </a:rPr>
              <a:t>hat is transmitted at a TBTT or shall queue for transmission a Probe Request frame when it receives a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 that contains a value that is different from the previously received </a:t>
            </a:r>
            <a:r>
              <a:rPr lang="en-US" altLang="zh-CN" sz="1400" b="1" dirty="0">
                <a:ea typeface="+mn-ea"/>
                <a:cs typeface="+mn-cs"/>
              </a:rPr>
              <a:t>Counter </a:t>
            </a:r>
            <a:r>
              <a:rPr lang="en-US" sz="1400" b="1" dirty="0">
                <a:ea typeface="+mn-ea"/>
                <a:cs typeface="+mn-cs"/>
              </a:rPr>
              <a:t>field</a:t>
            </a:r>
            <a:r>
              <a:rPr lang="en-US" sz="1400" b="1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FontTx/>
              <a:buChar char="•"/>
            </a:pPr>
            <a:r>
              <a:rPr lang="en-US" sz="1400" b="1" strike="sngStrike" dirty="0" smtClean="0">
                <a:ea typeface="+mn-ea"/>
                <a:cs typeface="+mn-cs"/>
              </a:rPr>
              <a:t>AP </a:t>
            </a:r>
            <a:r>
              <a:rPr lang="en-US" sz="1400" b="1" strike="sngStrike" dirty="0">
                <a:ea typeface="+mn-ea"/>
                <a:cs typeface="+mn-cs"/>
              </a:rPr>
              <a:t>shall not send a wake up frame </a:t>
            </a:r>
            <a:r>
              <a:rPr lang="en-US" altLang="zh-CN" sz="1400" b="1" strike="sngStrike" dirty="0" smtClean="0">
                <a:ea typeface="+mn-ea"/>
                <a:cs typeface="+mn-cs"/>
              </a:rPr>
              <a:t>in </a:t>
            </a:r>
            <a:r>
              <a:rPr lang="en-US" sz="1400" b="1" strike="sngStrike" dirty="0" smtClean="0">
                <a:ea typeface="+mn-ea"/>
                <a:cs typeface="+mn-cs"/>
              </a:rPr>
              <a:t>non-DFS </a:t>
            </a:r>
            <a:r>
              <a:rPr lang="en-US" sz="1400" b="1" strike="sngStrike" dirty="0">
                <a:ea typeface="+mn-ea"/>
                <a:cs typeface="+mn-cs"/>
              </a:rPr>
              <a:t>channel to wake up the STA which operates in the DFS channel if AP includes quiet element in </a:t>
            </a:r>
            <a:r>
              <a:rPr lang="en-US" sz="1400" b="1" strike="sngStrike" dirty="0" smtClean="0">
                <a:ea typeface="+mn-ea"/>
                <a:cs typeface="+mn-cs"/>
              </a:rPr>
              <a:t>the beacon frame</a:t>
            </a:r>
          </a:p>
          <a:p>
            <a:pPr marL="342900" lvl="1" indent="-342900">
              <a:buFontTx/>
              <a:buChar char="•"/>
            </a:pPr>
            <a:r>
              <a:rPr lang="en-US" sz="1000" b="1" dirty="0" smtClean="0">
                <a:ea typeface="+mn-ea"/>
                <a:cs typeface="+mn-cs"/>
              </a:rPr>
              <a:t>Note: </a:t>
            </a:r>
            <a:r>
              <a:rPr lang="en-US" altLang="zh-CN" sz="1000" dirty="0" smtClean="0"/>
              <a:t>critical event does not </a:t>
            </a:r>
            <a:r>
              <a:rPr lang="en-US" altLang="zh-CN" sz="1000" dirty="0"/>
              <a:t>include Inclusion of a Quiet element</a:t>
            </a:r>
            <a:endParaRPr lang="en-US" sz="1000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endParaRPr lang="en-US" sz="1600" i="1" dirty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Counter field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propose to use 4 bits for Counter field in a wake up frame instead of 1 bytes check beacon field based on the following facts</a:t>
            </a:r>
            <a:endParaRPr lang="en-US" sz="2000" dirty="0" smtClean="0"/>
          </a:p>
          <a:p>
            <a:pPr lvl="1"/>
            <a:r>
              <a:rPr lang="en-US" sz="1400" dirty="0" smtClean="0"/>
              <a:t>Each WUR </a:t>
            </a:r>
            <a:r>
              <a:rPr lang="en-US" sz="1400" dirty="0"/>
              <a:t>STA can make use of the counter field in </a:t>
            </a:r>
            <a:r>
              <a:rPr lang="en-US" altLang="zh-CN" sz="1400" dirty="0" smtClean="0"/>
              <a:t>each</a:t>
            </a:r>
            <a:r>
              <a:rPr lang="en-US" sz="1400" dirty="0" smtClean="0"/>
              <a:t> </a:t>
            </a:r>
            <a:r>
              <a:rPr lang="en-US" sz="1400" dirty="0"/>
              <a:t>wake up frame, although it is not </a:t>
            </a:r>
            <a:r>
              <a:rPr lang="en-US" altLang="zh-CN" sz="1400" dirty="0" smtClean="0"/>
              <a:t>destined receiver of the wake up frame.</a:t>
            </a:r>
          </a:p>
          <a:p>
            <a:pPr lvl="1"/>
            <a:r>
              <a:rPr lang="en-US" altLang="zh-CN" sz="1400" dirty="0" smtClean="0"/>
              <a:t>Moreover, the size of wake up frame is limited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endParaRPr lang="en-US" sz="1200" dirty="0"/>
          </a:p>
          <a:p>
            <a:pPr marL="342900" lvl="1" indent="-342900">
              <a:buChar char="•"/>
            </a:pPr>
            <a:r>
              <a:rPr lang="en-US" sz="1800" b="1" dirty="0">
                <a:ea typeface="+mn-ea"/>
                <a:cs typeface="+mn-cs"/>
              </a:rPr>
              <a:t>TD control field of a WUR Wake Up frame </a:t>
            </a:r>
            <a:r>
              <a:rPr lang="en-US" sz="1800" b="1" dirty="0" smtClean="0">
                <a:ea typeface="+mn-ea"/>
                <a:cs typeface="+mn-cs"/>
              </a:rPr>
              <a:t>contains </a:t>
            </a:r>
            <a:r>
              <a:rPr lang="en-US" sz="1800" b="1" dirty="0">
                <a:ea typeface="+mn-ea"/>
                <a:cs typeface="+mn-cs"/>
              </a:rPr>
              <a:t>Counter subfield and reserved subfield as illustrated in Figure </a:t>
            </a:r>
            <a:r>
              <a:rPr lang="en-US" sz="1800" b="1" dirty="0" smtClean="0">
                <a:ea typeface="+mn-ea"/>
                <a:cs typeface="+mn-cs"/>
              </a:rPr>
              <a:t>9-</a:t>
            </a:r>
            <a:r>
              <a:rPr lang="en-US" altLang="zh-CN" sz="1800" b="1" dirty="0" smtClean="0">
                <a:ea typeface="+mn-ea"/>
                <a:cs typeface="+mn-cs"/>
              </a:rPr>
              <a:t>xx</a:t>
            </a:r>
            <a:r>
              <a:rPr lang="en-US" sz="1800" b="1" dirty="0" smtClean="0">
                <a:ea typeface="+mn-ea"/>
                <a:cs typeface="+mn-cs"/>
              </a:rPr>
              <a:t> </a:t>
            </a:r>
            <a:r>
              <a:rPr lang="en-US" sz="1800" b="1" dirty="0">
                <a:ea typeface="+mn-ea"/>
                <a:cs typeface="+mn-cs"/>
              </a:rPr>
              <a:t>(TD control field of WUR Wake up frame).</a:t>
            </a:r>
          </a:p>
          <a:p>
            <a:pPr marL="457200" lvl="1" indent="0">
              <a:buNone/>
            </a:pPr>
            <a:endParaRPr 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25106"/>
              </p:ext>
            </p:extLst>
          </p:nvPr>
        </p:nvGraphicFramePr>
        <p:xfrm>
          <a:off x="2819400" y="5199460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11-17-1368-02 </a:t>
            </a:r>
            <a:r>
              <a:rPr lang="en-US" altLang="zh-CN" sz="1800" dirty="0"/>
              <a:t>BSS parameters update notification </a:t>
            </a:r>
            <a:endParaRPr lang="en-US" altLang="ko-KR" sz="1800" dirty="0" smtClean="0"/>
          </a:p>
          <a:p>
            <a:r>
              <a:rPr lang="en-US" altLang="zh-CN" sz="1800" dirty="0"/>
              <a:t>[2] Draft </a:t>
            </a:r>
            <a:r>
              <a:rPr lang="en-US" altLang="zh-CN" sz="1800" dirty="0" smtClean="0"/>
              <a:t>P802.11ba_D0.1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77506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the following text</a:t>
            </a:r>
          </a:p>
          <a:p>
            <a:endParaRPr lang="en-US" sz="1600" dirty="0"/>
          </a:p>
          <a:p>
            <a:pPr marL="39600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AP shall increase the value of the </a:t>
            </a:r>
            <a:r>
              <a:rPr lang="en-US" altLang="zh-CN" sz="1600" dirty="0"/>
              <a:t>Counter </a:t>
            </a:r>
            <a:r>
              <a:rPr lang="en-US" sz="1600" dirty="0"/>
              <a:t>field in the next </a:t>
            </a:r>
            <a:r>
              <a:rPr lang="en-US" sz="1600" dirty="0" smtClean="0"/>
              <a:t>transmitted </a:t>
            </a:r>
            <a:r>
              <a:rPr lang="en-US" altLang="zh-CN" sz="1600" dirty="0" smtClean="0"/>
              <a:t>b</a:t>
            </a:r>
            <a:r>
              <a:rPr lang="en-US" sz="1600" dirty="0" smtClean="0"/>
              <a:t>roadcast </a:t>
            </a:r>
            <a:r>
              <a:rPr lang="en-US" altLang="zh-CN" sz="1600" dirty="0"/>
              <a:t>WUR</a:t>
            </a:r>
            <a:r>
              <a:rPr lang="en-US" sz="1600" dirty="0"/>
              <a:t> </a:t>
            </a:r>
            <a:r>
              <a:rPr lang="en-US" altLang="zh-CN" sz="1600" dirty="0"/>
              <a:t>Wake Up </a:t>
            </a:r>
            <a:r>
              <a:rPr lang="en-US" sz="1600" dirty="0" smtClean="0"/>
              <a:t>frame when </a:t>
            </a:r>
            <a:r>
              <a:rPr lang="en-US" sz="1600" dirty="0"/>
              <a:t>a critical update occurs to any of the elements inside the Beacon frame. The following events shall classify as a critical update:</a:t>
            </a:r>
          </a:p>
          <a:p>
            <a:pPr lvl="1"/>
            <a:r>
              <a:rPr lang="en-US" sz="1000" dirty="0"/>
              <a:t>Inclusion of </a:t>
            </a:r>
            <a:r>
              <a:rPr lang="en-US" altLang="zh-CN" sz="1000" dirty="0"/>
              <a:t> a Channel Switch </a:t>
            </a:r>
            <a:r>
              <a:rPr lang="en-US" sz="1000" dirty="0"/>
              <a:t>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altLang="zh-CN" sz="1000" dirty="0"/>
              <a:t>Inclusion of an </a:t>
            </a:r>
            <a:r>
              <a:rPr lang="en-US" sz="1000" dirty="0"/>
              <a:t>Extended Channel Switch announce element</a:t>
            </a:r>
            <a:r>
              <a:rPr lang="en-US" altLang="zh-CN" sz="1000" dirty="0"/>
              <a:t> </a:t>
            </a:r>
          </a:p>
          <a:p>
            <a:pPr lvl="1"/>
            <a:r>
              <a:rPr lang="en-US" sz="1000" dirty="0"/>
              <a:t>Inclusion of a Wide Bandwidth Channel Switch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sz="1000" dirty="0"/>
              <a:t>Inclusion of an Operating Mode Notification </a:t>
            </a:r>
            <a:r>
              <a:rPr lang="en-US" sz="1000" dirty="0" smtClean="0"/>
              <a:t>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EDCA parameters</a:t>
            </a:r>
          </a:p>
          <a:p>
            <a:pPr lvl="1"/>
            <a:r>
              <a:rPr lang="en-US" sz="1000" dirty="0"/>
              <a:t>Modification of the HT Operation element</a:t>
            </a:r>
          </a:p>
          <a:p>
            <a:pPr lvl="1"/>
            <a:r>
              <a:rPr lang="en-US" sz="1000" dirty="0"/>
              <a:t>Modification of the </a:t>
            </a:r>
            <a:r>
              <a:rPr lang="en-US" altLang="zh-CN" sz="1000" dirty="0"/>
              <a:t>V</a:t>
            </a:r>
            <a:r>
              <a:rPr lang="en-US" sz="1000" dirty="0"/>
              <a:t>HT Operation element</a:t>
            </a:r>
          </a:p>
          <a:p>
            <a:pPr lvl="1"/>
            <a:r>
              <a:rPr lang="en-US" altLang="zh-CN" sz="1000" dirty="0" smtClean="0"/>
              <a:t>Modification </a:t>
            </a:r>
            <a:r>
              <a:rPr lang="en-US" altLang="zh-CN" sz="1000" dirty="0"/>
              <a:t>of the DSSS Parameter Set</a:t>
            </a:r>
          </a:p>
          <a:p>
            <a:pPr lvl="1"/>
            <a:r>
              <a:rPr lang="en-US" altLang="zh-CN" sz="1000" dirty="0"/>
              <a:t>Modification of the CF Parameter Set element</a:t>
            </a:r>
          </a:p>
          <a:p>
            <a:pPr lvl="1"/>
            <a:r>
              <a:rPr lang="en-US" altLang="zh-CN" sz="1000" dirty="0" smtClean="0"/>
              <a:t>Inclusion </a:t>
            </a:r>
            <a:r>
              <a:rPr lang="en-US" altLang="zh-CN" sz="1000" dirty="0"/>
              <a:t>of a Channel Switch Wrapper element</a:t>
            </a:r>
            <a:endParaRPr lang="en-US" sz="1000" dirty="0" smtClean="0"/>
          </a:p>
          <a:p>
            <a:pPr marL="396000" lvl="1" indent="0">
              <a:buNone/>
            </a:pPr>
            <a:r>
              <a:rPr lang="en-US" sz="1600" b="1" dirty="0" smtClean="0"/>
              <a:t>An </a:t>
            </a:r>
            <a:r>
              <a:rPr lang="en-US" sz="1600" b="1" dirty="0"/>
              <a:t>AP </a:t>
            </a:r>
            <a:r>
              <a:rPr lang="en-US" altLang="zh-CN" sz="1600" b="1" dirty="0"/>
              <a:t>may</a:t>
            </a:r>
            <a:r>
              <a:rPr lang="en-US" sz="1600" b="1" dirty="0"/>
              <a:t> classify other changes in the Beacon frame as critical updates and among these updates can be included those that are described in 11.2.2.17 (TIM Broadcast).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2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/>
          </a:p>
          <a:p>
            <a:pPr marL="396000" lvl="1" indent="0">
              <a:buNone/>
            </a:pPr>
            <a:r>
              <a:rPr lang="en-US" sz="1600" b="1" dirty="0" smtClean="0"/>
              <a:t>The </a:t>
            </a:r>
            <a:r>
              <a:rPr lang="en-US" altLang="zh-CN" sz="1600" b="1" dirty="0"/>
              <a:t>WUR</a:t>
            </a:r>
            <a:r>
              <a:rPr lang="en-US" sz="1600" b="1" dirty="0"/>
              <a:t> </a:t>
            </a:r>
            <a:r>
              <a:rPr lang="en-US" sz="1600" b="1" dirty="0" smtClean="0"/>
              <a:t>STA that receives </a:t>
            </a:r>
            <a:r>
              <a:rPr lang="en-US" sz="1600" b="1" dirty="0"/>
              <a:t>a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that contains a value that is different from the previously received </a:t>
            </a:r>
            <a:r>
              <a:rPr lang="en-US" altLang="zh-CN" sz="1600" b="1" dirty="0"/>
              <a:t>Counter </a:t>
            </a:r>
            <a:r>
              <a:rPr lang="en-US" sz="1600" b="1" dirty="0"/>
              <a:t>field shall </a:t>
            </a:r>
            <a:r>
              <a:rPr lang="en-US" sz="1600" b="1" dirty="0" smtClean="0"/>
              <a:t>follow the procedure defined in 11.2.3.17 subject to its PCR delay constraints.</a:t>
            </a:r>
          </a:p>
          <a:p>
            <a:pPr marL="396000" lvl="1" indent="0">
              <a:buNone/>
            </a:pPr>
            <a:endParaRPr lang="en-US" sz="1600" b="1" dirty="0"/>
          </a:p>
          <a:p>
            <a:pPr marL="396000" lvl="1" indent="0">
              <a:buNone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text</a:t>
            </a:r>
          </a:p>
          <a:p>
            <a:pPr marL="396000" lvl="1" indent="0">
              <a:buNone/>
            </a:pPr>
            <a:endParaRPr lang="en-US" sz="1600" b="1" dirty="0" smtClean="0">
              <a:ea typeface="+mn-ea"/>
              <a:cs typeface="+mn-cs"/>
            </a:endParaRPr>
          </a:p>
          <a:p>
            <a:pPr marL="457200" lvl="1" indent="0">
              <a:buNone/>
            </a:pPr>
            <a:r>
              <a:rPr lang="en-US" altLang="zh-CN" sz="1600" b="1" dirty="0"/>
              <a:t>TD control field of a </a:t>
            </a:r>
            <a:r>
              <a:rPr lang="en-US" altLang="zh-CN" sz="1600" b="1" dirty="0"/>
              <a:t>broadcast </a:t>
            </a:r>
            <a:r>
              <a:rPr lang="en-US" altLang="zh-CN" sz="1600" b="1" dirty="0" smtClean="0"/>
              <a:t>WUR </a:t>
            </a:r>
            <a:r>
              <a:rPr lang="en-US" altLang="zh-CN" sz="1600" b="1" dirty="0"/>
              <a:t>Wake Up frame contains Counter subfield and reserved subfield as illustrated in Figure 9-xx (TD control field of WUR Wake up frame).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439942"/>
              </p:ext>
            </p:extLst>
          </p:nvPr>
        </p:nvGraphicFramePr>
        <p:xfrm>
          <a:off x="2916238" y="4101306"/>
          <a:ext cx="2857500" cy="1117600"/>
        </p:xfrm>
        <a:graphic>
          <a:graphicData uri="http://schemas.openxmlformats.org/drawingml/2006/table">
            <a:tbl>
              <a:tblPr/>
              <a:tblGrid>
                <a:gridCol w="807720"/>
                <a:gridCol w="20497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B0          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B3+1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                                                  B11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Counter</a:t>
                      </a:r>
                    </a:p>
                  </a:txBody>
                  <a:tcPr marL="50800" marR="508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Reserved</a:t>
                      </a:r>
                    </a:p>
                  </a:txBody>
                  <a:tcPr marL="50800" marR="508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4 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bits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TBD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Figure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9-</a:t>
                      </a: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xx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– TD control field of WUR Wake up frame</a:t>
                      </a:r>
                    </a:p>
                  </a:txBody>
                  <a:tcPr marL="50800" marR="508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85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900" y="3124200"/>
            <a:ext cx="7772400" cy="1066800"/>
          </a:xfrm>
        </p:spPr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77321</TotalTime>
  <Words>1294</Words>
  <Application>Microsoft Office PowerPoint</Application>
  <PresentationFormat>全屏显示(4:3)</PresentationFormat>
  <Paragraphs>149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Malgun Gothic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 follow up</vt:lpstr>
      <vt:lpstr>Recap</vt:lpstr>
      <vt:lpstr>PCR’s BSS parameters update procedure</vt:lpstr>
      <vt:lpstr>Counter field</vt:lpstr>
      <vt:lpstr>Reference</vt:lpstr>
      <vt:lpstr>SP 1</vt:lpstr>
      <vt:lpstr>SP 2</vt:lpstr>
      <vt:lpstr>SP 3</vt:lpstr>
      <vt:lpstr>Back up</vt:lpstr>
      <vt:lpstr>Introduction</vt:lpstr>
      <vt:lpstr>Motivation</vt:lpstr>
      <vt:lpstr>BSS parameters update notification</vt:lpstr>
      <vt:lpstr>BSS parameters update notification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1066</cp:revision>
  <cp:lastPrinted>1998-02-10T13:28:06Z</cp:lastPrinted>
  <dcterms:created xsi:type="dcterms:W3CDTF">2009-12-02T19:05:24Z</dcterms:created>
  <dcterms:modified xsi:type="dcterms:W3CDTF">2018-05-07T18:06:07Z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(3)4LvWPlGTWNWT5E8BaPEuhkW8HaC5E/aaWNKwWc/+3DMOMY1Ao2nJMKVp9SZZdAYxHcnHsVFY
mkG3qOVYO9XKCZW+3Y0dzvou1Y502JLntVNoe9U3Yf432ho8E0NizO3j/muclSGBQaLZDFKs
wHUdXuUJW5qWL+5khqh2MtOZ+d9WJMkqJQr+7oVCFdQQUFoQzLniD9Mh7BHqvyZT4koE5ejX
vhd8sxZKjdogDAEH10</vt:lpwstr>
  </property>
  <property fmtid="{D5CDD505-2E9C-101B-9397-08002B2CF9AE}" pid="4" name="_2015_ms_pID_7253431">
    <vt:lpwstr>/PtFXfAIco08FjKqfSoXR625Q1y+f4GPgydDGtwNa/Q8w+tW40TXd+
vzifbtxGlf4yyAU2p+J1yOR7M9zhlp6CiHxBD76tD7moKMPyrPFuEYrODPzlX39xSN4OpdrN
K0oTvZCXhYYYsKxI7h48kD5GhlzPx0ijJ5IvqOLLyyGfDHupKZKcgnrJ2yhlLKoWRqg1qYKp
nrEBhRZvfszA/3E+iA/W7NJ2nvnZ95o/kTG2</vt:lpwstr>
  </property>
  <property fmtid="{D5CDD505-2E9C-101B-9397-08002B2CF9AE}" pid="5" name="_2015_ms_pID_7253432">
    <vt:lpwstr>+vZT2z6cWc0P7D4OllQY4xj+8hJjmGvRBRRu
6zQkcP/DpOxsGSAk1J0D+14OEVU4a7iu3qt9cNm8UmtcoXvQkto=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1525703928</vt:lpwstr>
  </property>
</Properties>
</file>