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3" r:id="rId3"/>
    <p:sldId id="334" r:id="rId4"/>
    <p:sldId id="335" r:id="rId5"/>
    <p:sldId id="336" r:id="rId6"/>
    <p:sldId id="337" r:id="rId7"/>
    <p:sldId id="338" r:id="rId8"/>
    <p:sldId id="341" r:id="rId9"/>
    <p:sldId id="331" r:id="rId10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7" d="100"/>
          <a:sy n="107" d="100"/>
        </p:scale>
        <p:origin x="2310" y="10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802.11-18/0418r0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>
                <a:cs typeface="Calibri" panose="020F0502020204030204" pitchFamily="34" charset="0"/>
              </a:rPr>
              <a:t>Simulation on the Effect of OFDM Symbol Design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2018-03-01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151812"/>
              </p:ext>
            </p:extLst>
          </p:nvPr>
        </p:nvGraphicFramePr>
        <p:xfrm>
          <a:off x="549275" y="2428875"/>
          <a:ext cx="8675688" cy="257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4" name="Document" r:id="rId4" imgW="8486910" imgH="2514302" progId="Word.Document.8">
                  <p:embed/>
                </p:oleObj>
              </mc:Choice>
              <mc:Fallback>
                <p:oleObj name="Document" r:id="rId4" imgW="8486910" imgH="251430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28875"/>
                        <a:ext cx="8675688" cy="2570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37C25-A72C-4032-826B-E28D127F3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4994A-D9CE-4095-8975-B743C817C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67749"/>
            <a:ext cx="8833854" cy="4609251"/>
          </a:xfrm>
        </p:spPr>
        <p:txBody>
          <a:bodyPr/>
          <a:lstStyle/>
          <a:p>
            <a:r>
              <a:rPr lang="en-US" dirty="0"/>
              <a:t>At the January IEEE meeting it was shown [1] that the design of the OFDM symbol affects the high data rate WUR performance</a:t>
            </a:r>
          </a:p>
          <a:p>
            <a:r>
              <a:rPr lang="en-US" dirty="0"/>
              <a:t>Here we simulate several OFDM designs for the high data rate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Single Carrier</a:t>
            </a:r>
          </a:p>
          <a:p>
            <a:pPr lvl="2"/>
            <a:r>
              <a:rPr lang="en-US" sz="2200" b="1" dirty="0"/>
              <a:t>In January [2] single carrier (called Ideal OOK) was simulated, so we included it for reference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Low PAPR for 4 µs (over full Manchester code). Used in our previous simulations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Then design in [1] shown to be good for Channel Model D</a:t>
            </a:r>
          </a:p>
          <a:p>
            <a:r>
              <a:rPr lang="en-US" dirty="0"/>
              <a:t>Simulated for both AWGN and Channel Model 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B0A90-BAA5-4435-8393-9D88F38231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5B935-3D50-4578-A5D9-86C2196900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33E75A-6A1E-42FC-9667-85F9B47451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181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99A31-F291-45E2-9E6E-9AFC6429A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Low PAPR OFDM Symbol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B5557-8CD3-4447-A73A-272BE592F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113282"/>
            <a:ext cx="8839200" cy="4387427"/>
          </a:xfrm>
        </p:spPr>
        <p:txBody>
          <a:bodyPr/>
          <a:lstStyle/>
          <a:p>
            <a:r>
              <a:rPr lang="en-US" dirty="0"/>
              <a:t>Used in many of our earlier simulations</a:t>
            </a:r>
          </a:p>
          <a:p>
            <a:r>
              <a:rPr lang="en-US" dirty="0"/>
              <a:t>64-point FFT</a:t>
            </a:r>
          </a:p>
          <a:p>
            <a:r>
              <a:rPr lang="en-US" dirty="0"/>
              <a:t>Coefficients = [0,…, 0, 1, 1, 1, -1, -1, -1, 1, 1, -1, 1, 1, -1, 1, 0, … 0]</a:t>
            </a:r>
          </a:p>
          <a:p>
            <a:r>
              <a:rPr lang="en-US" dirty="0"/>
              <a:t>16-sample Cyclic Prefix</a:t>
            </a:r>
          </a:p>
          <a:p>
            <a:r>
              <a:rPr lang="en-US" dirty="0"/>
              <a:t>Generates 4 µs OFDM symbol</a:t>
            </a:r>
          </a:p>
          <a:p>
            <a:r>
              <a:rPr lang="en-US" dirty="0"/>
              <a:t>Used for full 4 µs Manchester code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1A5D20-D831-4E8E-BEBE-82E6F92411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F4899-472A-4244-B61A-325B3A756E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480AB7-2C8B-44C1-BAC7-AE272DFE01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867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23162-FF66-480E-8AEB-1B8931F03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Proposal from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C20FB-C0B6-46DF-8D14-1DFEA95FA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32-point FFT</a:t>
            </a:r>
          </a:p>
          <a:p>
            <a:r>
              <a:rPr lang="en-US" dirty="0"/>
              <a:t>Coefficients = [0, 0, 0, … 0, 1, 1, -1, 0, -1, 1, 1, 0 0 0 … 0]</a:t>
            </a:r>
          </a:p>
          <a:p>
            <a:r>
              <a:rPr lang="en-US" dirty="0"/>
              <a:t>8-sample Cyclic Prefix</a:t>
            </a:r>
          </a:p>
          <a:p>
            <a:r>
              <a:rPr lang="en-US" dirty="0"/>
              <a:t>Generates 2 µs OFDM symbol</a:t>
            </a:r>
          </a:p>
          <a:p>
            <a:r>
              <a:rPr lang="en-US" dirty="0"/>
              <a:t>Used on each ‘On’ bit within Manchester code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9AE673-FA45-4B8A-BBDD-2D46A4C1BC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65AEB-C5FF-4946-A65E-FDD6C0A7BD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FFBA4AA-4298-47C4-ACE3-62D51D9859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810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C531C-FFB3-492C-8708-BF03E1BD0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86902"/>
          </a:xfrm>
        </p:spPr>
        <p:txBody>
          <a:bodyPr/>
          <a:lstStyle/>
          <a:p>
            <a:r>
              <a:rPr lang="en-US" sz="3600" dirty="0"/>
              <a:t>AWGN 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91470-3835-47E3-BF9D-5BFAA9670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6224691"/>
            <a:ext cx="8288868" cy="557109"/>
          </a:xfrm>
        </p:spPr>
        <p:txBody>
          <a:bodyPr/>
          <a:lstStyle/>
          <a:p>
            <a:r>
              <a:rPr lang="en-US" dirty="0"/>
              <a:t>Single Carrier is best.   Low PAPR does well in AWGN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B2906A-AE56-4C11-9105-AD0E6B200E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D179C-FD0D-43F2-BDA4-7CEC4C5255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4D4162-9CBC-4066-93F3-4A745A3680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B45FAF-7768-44E3-BC96-03AA8089B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21" y="1474939"/>
            <a:ext cx="9343466" cy="4687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999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7D83A-5239-4E58-A0B6-B02EA5D03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09600"/>
            <a:ext cx="8288868" cy="716277"/>
          </a:xfrm>
        </p:spPr>
        <p:txBody>
          <a:bodyPr/>
          <a:lstStyle/>
          <a:p>
            <a:r>
              <a:rPr lang="en-US" dirty="0"/>
              <a:t>Channel Model D 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D73B5-B7F6-4BA8-962A-7D9798CB9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5867400"/>
            <a:ext cx="9525000" cy="982194"/>
          </a:xfrm>
        </p:spPr>
        <p:txBody>
          <a:bodyPr/>
          <a:lstStyle/>
          <a:p>
            <a:r>
              <a:rPr lang="en-US" sz="2200" dirty="0"/>
              <a:t>Single carrier does poorly in Channel Model D, due to less frequency diversity</a:t>
            </a:r>
          </a:p>
          <a:p>
            <a:r>
              <a:rPr lang="en-US" sz="2200" dirty="0"/>
              <a:t>Proposal from [1] a little better than Low PAPR, in Channel Model 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85F6B0-623D-4477-8009-3342FC2561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3E82C-6E13-41F8-976F-282000BB70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9280C8-BDE8-4A17-B367-054D7C8D7E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4BE522A-8916-45F6-A5BF-E2E48B96DF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1321395"/>
            <a:ext cx="9153662" cy="457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673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0705E-3DBC-42C1-9025-BF2355218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SNR at 10% PER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FF73B6C-E9F6-4A5B-B808-A1AA15E53B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135467"/>
              </p:ext>
            </p:extLst>
          </p:nvPr>
        </p:nvGraphicFramePr>
        <p:xfrm>
          <a:off x="581025" y="2112963"/>
          <a:ext cx="8715375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52600261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579925859"/>
                    </a:ext>
                  </a:extLst>
                </a:gridCol>
                <a:gridCol w="3305175">
                  <a:extLst>
                    <a:ext uri="{9D8B030D-6E8A-4147-A177-3AD203B41FA5}">
                      <a16:colId xmlns:a16="http://schemas.microsoft.com/office/drawing/2014/main" val="12961223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SNR @10% PER (AWGN)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SNR @10% PER (Model 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66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Single Carrier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-3.74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5.30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726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 PAPR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-3.17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3.68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985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Proposal from 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-2.41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3.40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47489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621A30-FE03-4ED8-88B5-0931A6A61E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F2DD0-A1FF-46FC-97F7-B1CA6748B7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50602D-67EA-4F61-9794-7D32107ED7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56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9CC7A-A4CE-442D-984B-411F5FD3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1D346-FE29-4CEA-8FA2-2D1FEA9DF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828800"/>
            <a:ext cx="8288868" cy="4671909"/>
          </a:xfrm>
        </p:spPr>
        <p:txBody>
          <a:bodyPr/>
          <a:lstStyle/>
          <a:p>
            <a:r>
              <a:rPr lang="en-US" dirty="0"/>
              <a:t>Low PAPR is 0.76 dB better than Proposal from [1] in AWGN</a:t>
            </a:r>
          </a:p>
          <a:p>
            <a:pPr lvl="1"/>
            <a:r>
              <a:rPr lang="en-US" dirty="0"/>
              <a:t>[1] indicated a 0.5 dB delta, so our results are reasonably similar to those results</a:t>
            </a:r>
          </a:p>
          <a:p>
            <a:r>
              <a:rPr lang="en-US" dirty="0"/>
              <a:t>Proposal in [1] is 0.28 dB better than Low PAPR design in Channel Model D</a:t>
            </a:r>
          </a:p>
          <a:p>
            <a:r>
              <a:rPr lang="en-US" dirty="0"/>
              <a:t>Maybe the WUR OFDM symbol generation can be left to vendor specific implementation</a:t>
            </a:r>
          </a:p>
          <a:p>
            <a:pPr lvl="1"/>
            <a:r>
              <a:rPr lang="en-US" dirty="0"/>
              <a:t>Under different channel conditions the best subcarrier sequence may change</a:t>
            </a:r>
          </a:p>
          <a:p>
            <a:pPr lvl="1"/>
            <a:r>
              <a:rPr lang="en-US" dirty="0"/>
              <a:t>Transmit diversity could also have an impact on the best subcarrier sequence</a:t>
            </a:r>
          </a:p>
          <a:p>
            <a:pPr lvl="1"/>
            <a:r>
              <a:rPr lang="en-US" dirty="0"/>
              <a:t>Other factors like PA saturation may also have an effect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8D7E43-4699-479B-A958-78A9A3D6A4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869A3-13FF-4093-811E-CCE1E64B00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C6235B-3B24-45CD-855F-EC25D38C98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0466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B390A-43A7-4B57-A141-BC421F715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7728F-1C6E-4911-8307-05C6795E8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981200"/>
            <a:ext cx="8288868" cy="438742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/>
              <a:t>Vinod Kristem, Shahrnaz Azizi, Thomas Kenney, “2 us OOK pulse for high rate, IEEE 802.11-18/97r0,” January 2018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Dennis Sundman, Leif Wilhelmsson, Miguel Lopez, “OOK Symbol Design,” IEEE 802.11-18/143r1, January 2018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9468FC-57FB-4685-9BD6-618E9108E7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4125A-A5DB-4F14-A937-BBCFA7EE24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B18467-F30E-4493-B1C9-DF6F789C01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4348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1437</TotalTime>
  <Words>560</Words>
  <Application>Microsoft Office PowerPoint</Application>
  <PresentationFormat>Custom</PresentationFormat>
  <Paragraphs>84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Simulation on the Effect of OFDM Symbol Design</vt:lpstr>
      <vt:lpstr>Introduction</vt:lpstr>
      <vt:lpstr>Low PAPR OFDM Symbol</vt:lpstr>
      <vt:lpstr>Proposal from [1]</vt:lpstr>
      <vt:lpstr>AWGN Simulations</vt:lpstr>
      <vt:lpstr>Channel Model D Simulations</vt:lpstr>
      <vt:lpstr>SNR at 10% PER</vt:lpstr>
      <vt:lpstr>Conclusions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324</cp:revision>
  <cp:lastPrinted>2017-11-22T00:49:17Z</cp:lastPrinted>
  <dcterms:created xsi:type="dcterms:W3CDTF">2014-10-30T17:06:39Z</dcterms:created>
  <dcterms:modified xsi:type="dcterms:W3CDTF">2018-03-01T21:28:41Z</dcterms:modified>
</cp:coreProperties>
</file>