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17" r:id="rId3"/>
    <p:sldId id="316" r:id="rId4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7" d="100"/>
          <a:sy n="107" d="100"/>
        </p:scale>
        <p:origin x="2310" y="11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802.11-18/0416r1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Sync Bit Duration Text Motion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2018-03-01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585951"/>
              </p:ext>
            </p:extLst>
          </p:nvPr>
        </p:nvGraphicFramePr>
        <p:xfrm>
          <a:off x="549275" y="2428875"/>
          <a:ext cx="8675688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7" name="Document" r:id="rId4" imgW="8486910" imgH="2530191" progId="Word.Document.8">
                  <p:embed/>
                </p:oleObj>
              </mc:Choice>
              <mc:Fallback>
                <p:oleObj name="Document" r:id="rId4" imgW="8486910" imgH="253019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28875"/>
                        <a:ext cx="8675688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6C5CF-BD4F-4F44-AB72-85DAFE62C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DA374-B434-4351-AD5F-7DD894B20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3"/>
            <a:ext cx="8288868" cy="1315718"/>
          </a:xfrm>
        </p:spPr>
        <p:txBody>
          <a:bodyPr/>
          <a:lstStyle/>
          <a:p>
            <a:r>
              <a:rPr lang="en-US" dirty="0"/>
              <a:t>At the January IEEE meeting the Task Group agreed that the Sync Bit Duration would be 2 µs</a:t>
            </a:r>
          </a:p>
          <a:p>
            <a:r>
              <a:rPr lang="en-US" dirty="0"/>
              <a:t>This is recorded in the Spec Framework Document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1BD3C-7414-4E63-A33F-3442CCB2A8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71CC1-334F-4816-ACCD-3E0D755EB7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A8923B-7FF2-47D2-A366-EE779D65C4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04D1E2D-D6C5-4246-9016-C2739DE841E2}"/>
              </a:ext>
            </a:extLst>
          </p:cNvPr>
          <p:cNvSpPr txBox="1">
            <a:spLocks/>
          </p:cNvSpPr>
          <p:nvPr/>
        </p:nvSpPr>
        <p:spPr bwMode="auto">
          <a:xfrm>
            <a:off x="747855" y="5847080"/>
            <a:ext cx="8288868" cy="858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kern="0" dirty="0"/>
              <a:t>[1] Po-Kai Huang, “Specification Framework for TGba,” IEEE 802.11-18/575r9, Jan 2018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47310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1119B-4F83-4333-B2A5-6382C7E86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8"/>
          </a:xfrm>
        </p:spPr>
        <p:txBody>
          <a:bodyPr/>
          <a:lstStyle/>
          <a:p>
            <a:r>
              <a:rPr lang="en-US" sz="3600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9C600-D8AE-4C4C-9E3E-BF474A882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219201"/>
            <a:ext cx="8793480" cy="5562599"/>
          </a:xfrm>
        </p:spPr>
        <p:txBody>
          <a:bodyPr/>
          <a:lstStyle/>
          <a:p>
            <a:r>
              <a:rPr lang="en-US" dirty="0"/>
              <a:t>Move to make the following changes to Draft 0.1</a:t>
            </a:r>
          </a:p>
          <a:p>
            <a:pPr marL="487693" lvl="1" indent="0">
              <a:buNone/>
            </a:pPr>
            <a:r>
              <a:rPr lang="en-US" sz="2000" dirty="0"/>
              <a:t>Move	Steve Shellhammer</a:t>
            </a:r>
          </a:p>
          <a:p>
            <a:pPr marL="487693" lvl="1" indent="0">
              <a:buNone/>
            </a:pPr>
            <a:r>
              <a:rPr lang="en-US" sz="2000" dirty="0"/>
              <a:t>Second	Jia Jia </a:t>
            </a:r>
          </a:p>
          <a:p>
            <a:pPr marL="487693" lvl="1" indent="0">
              <a:buNone/>
            </a:pPr>
            <a:r>
              <a:rPr lang="en-US" sz="2000" dirty="0"/>
              <a:t>Passed Unanimously</a:t>
            </a:r>
          </a:p>
          <a:p>
            <a:pPr marL="0" indent="0">
              <a:buNone/>
            </a:pPr>
            <a:r>
              <a:rPr lang="en-US" sz="2200" dirty="0"/>
              <a:t>32.3.8.3.3 WUR-Sync field for Low Data Rate</a:t>
            </a:r>
          </a:p>
          <a:p>
            <a:pPr marL="0" indent="0">
              <a:buNone/>
            </a:pPr>
            <a:r>
              <a:rPr lang="en-US" sz="2200" b="0" dirty="0"/>
              <a:t>For LDR, the WUR-Sync field is constructed as a multicarrier on-off keying (MC-OOK) signal. The OOK signal is constructed by concatenating two copies of the </a:t>
            </a:r>
            <a:r>
              <a:rPr lang="en-US" sz="2200" b="0" strike="sngStrike" dirty="0"/>
              <a:t>sequence</a:t>
            </a:r>
            <a:r>
              <a:rPr lang="en-US" sz="2200" b="0" dirty="0"/>
              <a:t> </a:t>
            </a:r>
            <a:r>
              <a:rPr lang="en-US" sz="2200" b="0" strike="sngStrike" dirty="0"/>
              <a:t>TBD</a:t>
            </a:r>
            <a:r>
              <a:rPr lang="en-US" sz="2200" b="0" dirty="0"/>
              <a:t> </a:t>
            </a:r>
            <a:r>
              <a:rPr lang="en-US" sz="2200" b="0" dirty="0">
                <a:solidFill>
                  <a:srgbClr val="FF0000"/>
                </a:solidFill>
              </a:rPr>
              <a:t>32</a:t>
            </a:r>
            <a:r>
              <a:rPr lang="en-US" sz="2200" b="0" dirty="0"/>
              <a:t>-bit sequence W, where each bit in the sequence </a:t>
            </a:r>
            <a:r>
              <a:rPr lang="en-US" sz="2200" b="0" strike="sngStrike" dirty="0"/>
              <a:t>is</a:t>
            </a:r>
            <a:r>
              <a:rPr lang="en-US" sz="2200" b="0" dirty="0"/>
              <a:t> </a:t>
            </a:r>
            <a:r>
              <a:rPr lang="en-US" sz="2200" b="0" dirty="0">
                <a:solidFill>
                  <a:srgbClr val="FF0000"/>
                </a:solidFill>
              </a:rPr>
              <a:t>has</a:t>
            </a:r>
            <a:r>
              <a:rPr lang="en-US" sz="2200" b="0" dirty="0"/>
              <a:t> duration </a:t>
            </a:r>
            <a:r>
              <a:rPr lang="en-US" sz="2200" b="0" strike="sngStrike" dirty="0"/>
              <a:t>TBD</a:t>
            </a:r>
            <a:r>
              <a:rPr lang="en-US" sz="2200" b="0" dirty="0"/>
              <a:t> </a:t>
            </a:r>
            <a:r>
              <a:rPr lang="en-US" sz="2200" b="0" dirty="0">
                <a:solidFill>
                  <a:srgbClr val="FF0000"/>
                </a:solidFill>
              </a:rPr>
              <a:t>2</a:t>
            </a:r>
            <a:r>
              <a:rPr lang="en-US" sz="2200" b="0" dirty="0"/>
              <a:t> μs</a:t>
            </a:r>
            <a:r>
              <a:rPr lang="en-US" sz="2200" b="0" strike="sngStrike" dirty="0"/>
              <a:t>. The bit sequence </a:t>
            </a:r>
            <a:r>
              <a:rPr lang="en-US" sz="2200" b="0" dirty="0"/>
              <a:t>, and W is defined in Equation (32-2).</a:t>
            </a:r>
          </a:p>
          <a:p>
            <a:pPr marL="0" indent="0">
              <a:buNone/>
            </a:pPr>
            <a:r>
              <a:rPr lang="en-US" sz="2200" dirty="0"/>
              <a:t>32.3.8.3.4 WUR-Sync field for High Data Rate</a:t>
            </a:r>
          </a:p>
          <a:p>
            <a:pPr marL="0" indent="0">
              <a:buNone/>
            </a:pPr>
            <a:r>
              <a:rPr lang="en-US" sz="2200" b="0" dirty="0"/>
              <a:t>For HDR, the WUR-Sync field is constructed as a multicarrier on-off keying (MC-OOK) signal. The OOK signal is constructed as the bit-wise complement of the </a:t>
            </a:r>
            <a:r>
              <a:rPr lang="en-US" sz="2200" b="0" strike="sngStrike" dirty="0"/>
              <a:t>sequence</a:t>
            </a:r>
            <a:r>
              <a:rPr lang="en-US" sz="2200" b="0" dirty="0"/>
              <a:t> </a:t>
            </a:r>
            <a:r>
              <a:rPr lang="en-US" sz="2200" b="0" strike="sngStrike" dirty="0"/>
              <a:t>TBD</a:t>
            </a:r>
            <a:r>
              <a:rPr lang="en-US" sz="2200" b="0" dirty="0"/>
              <a:t> </a:t>
            </a:r>
            <a:r>
              <a:rPr lang="en-US" sz="2200" b="0" dirty="0">
                <a:solidFill>
                  <a:srgbClr val="FF0000"/>
                </a:solidFill>
              </a:rPr>
              <a:t>32</a:t>
            </a:r>
            <a:r>
              <a:rPr lang="en-US" sz="2200" b="0" dirty="0"/>
              <a:t>-bit sequence W, where each bit in the sequence </a:t>
            </a:r>
            <a:r>
              <a:rPr lang="en-US" sz="2200" b="0" strike="sngStrike" dirty="0"/>
              <a:t>is</a:t>
            </a:r>
            <a:r>
              <a:rPr lang="en-US" sz="2200" b="0" dirty="0"/>
              <a:t> </a:t>
            </a:r>
            <a:r>
              <a:rPr lang="en-US" sz="2200" b="0" dirty="0">
                <a:solidFill>
                  <a:srgbClr val="FF0000"/>
                </a:solidFill>
              </a:rPr>
              <a:t>has</a:t>
            </a:r>
            <a:r>
              <a:rPr lang="en-US" sz="2200" b="0" dirty="0"/>
              <a:t> duration </a:t>
            </a:r>
            <a:r>
              <a:rPr lang="en-US" sz="2200" b="0" strike="sngStrike" dirty="0"/>
              <a:t>TBD</a:t>
            </a:r>
            <a:r>
              <a:rPr lang="en-US" sz="2200" b="0" dirty="0"/>
              <a:t> </a:t>
            </a:r>
            <a:r>
              <a:rPr lang="en-US" sz="2200" b="0" dirty="0">
                <a:solidFill>
                  <a:srgbClr val="FF0000"/>
                </a:solidFill>
              </a:rPr>
              <a:t>2</a:t>
            </a:r>
            <a:r>
              <a:rPr lang="en-US" sz="2200" b="0" dirty="0"/>
              <a:t> μs, and W is defined in Equation (32-2).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E0858-3049-426B-A8F6-C40A3C7284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B7566-C1C9-4DF4-BB99-58990A0CB8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9EE257-B01C-45D7-8CD3-CB77C186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0492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1151</TotalTime>
  <Words>107</Words>
  <Application>Microsoft Office PowerPoint</Application>
  <PresentationFormat>Custom</PresentationFormat>
  <Paragraphs>29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Sync Bit Duration Text Motion</vt:lpstr>
      <vt:lpstr>Background</vt:lpstr>
      <vt:lpstr>Motion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286</cp:revision>
  <cp:lastPrinted>2017-11-22T00:49:17Z</cp:lastPrinted>
  <dcterms:created xsi:type="dcterms:W3CDTF">2014-10-30T17:06:39Z</dcterms:created>
  <dcterms:modified xsi:type="dcterms:W3CDTF">2018-03-08T17:12:35Z</dcterms:modified>
</cp:coreProperties>
</file>