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7" r:id="rId3"/>
    <p:sldId id="316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802.11-18/0416r0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Bit Duration Text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2018-03-01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85951"/>
              </p:ext>
            </p:extLst>
          </p:nvPr>
        </p:nvGraphicFramePr>
        <p:xfrm>
          <a:off x="549275" y="2428875"/>
          <a:ext cx="8675688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315718"/>
          </a:xfrm>
        </p:spPr>
        <p:txBody>
          <a:bodyPr/>
          <a:lstStyle/>
          <a:p>
            <a:r>
              <a:rPr lang="en-US" dirty="0"/>
              <a:t>At the January IEEE meeting the Task Group agreed that the Sync Bit Duration would be 2 µs</a:t>
            </a:r>
          </a:p>
          <a:p>
            <a:r>
              <a:rPr lang="en-US" dirty="0"/>
              <a:t>This is recorded in the Spec Framework Document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4D1E2D-D6C5-4246-9016-C2739DE841E2}"/>
              </a:ext>
            </a:extLst>
          </p:cNvPr>
          <p:cNvSpPr txBox="1">
            <a:spLocks/>
          </p:cNvSpPr>
          <p:nvPr/>
        </p:nvSpPr>
        <p:spPr bwMode="auto">
          <a:xfrm>
            <a:off x="747855" y="5847080"/>
            <a:ext cx="8288868" cy="858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kern="0" dirty="0"/>
              <a:t>[1] Po-Kai Huang, “Specification Framework for TGba,” IEEE 802.11-18/575r9, Jan 2018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47800"/>
            <a:ext cx="8793480" cy="5052910"/>
          </a:xfrm>
        </p:spPr>
        <p:txBody>
          <a:bodyPr/>
          <a:lstStyle/>
          <a:p>
            <a:r>
              <a:rPr lang="en-US" dirty="0"/>
              <a:t>Move to make the following changes to Draft 0.1</a:t>
            </a:r>
          </a:p>
          <a:p>
            <a:pPr marL="487693" lvl="1" indent="0">
              <a:buNone/>
            </a:pPr>
            <a:r>
              <a:rPr lang="en-US" sz="2000" dirty="0"/>
              <a:t>Move	Steve Shellhammer</a:t>
            </a:r>
          </a:p>
          <a:p>
            <a:pPr marL="487693" lvl="1" indent="0">
              <a:buNone/>
            </a:pPr>
            <a:r>
              <a:rPr lang="en-US" sz="2000" dirty="0"/>
              <a:t>Second	 TBD</a:t>
            </a:r>
          </a:p>
          <a:p>
            <a:pPr marL="0" indent="0">
              <a:buNone/>
            </a:pPr>
            <a:r>
              <a:rPr lang="en-US" sz="2200" dirty="0"/>
              <a:t>32.3.8.3.3 WUR-Sync field for Low Data Rate</a:t>
            </a:r>
          </a:p>
          <a:p>
            <a:pPr marL="0" indent="0">
              <a:buNone/>
            </a:pPr>
            <a:r>
              <a:rPr lang="en-US" sz="2200" b="0" dirty="0"/>
              <a:t>For LDR, the WUR-Sync field is constructed as a multicarrier on-off keying (MC-OOK) signal. The OOK signal is constructed by concatenating two copies of the </a:t>
            </a:r>
            <a:r>
              <a:rPr lang="en-US" sz="2200" b="0" strike="sngStrike" dirty="0"/>
              <a:t>sequence</a:t>
            </a:r>
            <a:r>
              <a:rPr lang="en-US" sz="2200" b="0" dirty="0"/>
              <a:t>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32</a:t>
            </a:r>
            <a:r>
              <a:rPr lang="en-US" sz="2200" b="0" dirty="0"/>
              <a:t>-bit sequence W, where each bit in the sequence </a:t>
            </a:r>
            <a:r>
              <a:rPr lang="en-US" sz="2200" b="0" strike="sngStrike" dirty="0"/>
              <a:t>is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has</a:t>
            </a:r>
            <a:r>
              <a:rPr lang="en-US" sz="2200" b="0" dirty="0"/>
              <a:t> duration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2</a:t>
            </a:r>
            <a:r>
              <a:rPr lang="en-US" sz="2200" b="0" dirty="0"/>
              <a:t> μs</a:t>
            </a:r>
            <a:r>
              <a:rPr lang="en-US" sz="2200" b="0" strike="sngStrike" dirty="0"/>
              <a:t>. The bit sequence </a:t>
            </a:r>
            <a:r>
              <a:rPr lang="en-US" sz="2200" b="0" dirty="0"/>
              <a:t>, and W is defined in Equation (32-2).</a:t>
            </a:r>
          </a:p>
          <a:p>
            <a:pPr marL="0" indent="0">
              <a:buNone/>
            </a:pPr>
            <a:r>
              <a:rPr lang="en-US" sz="2200" dirty="0"/>
              <a:t>32.3.8.3.4 WUR-Sync field for High Data Rate</a:t>
            </a:r>
          </a:p>
          <a:p>
            <a:pPr marL="0" indent="0">
              <a:buNone/>
            </a:pPr>
            <a:r>
              <a:rPr lang="en-US" sz="2200" b="0" dirty="0"/>
              <a:t>For HDR, the WUR-Sync field is constructed as a multicarrier on-off keying (MC-OOK) signal. The OOK signal is constructed as the bit-wise complement of the </a:t>
            </a:r>
            <a:r>
              <a:rPr lang="en-US" sz="2200" b="0" strike="sngStrike" dirty="0"/>
              <a:t>sequence</a:t>
            </a:r>
            <a:r>
              <a:rPr lang="en-US" sz="2200" b="0" dirty="0"/>
              <a:t>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32</a:t>
            </a:r>
            <a:r>
              <a:rPr lang="en-US" sz="2200" b="0" dirty="0"/>
              <a:t>-bit sequence W, where each bit in the sequence </a:t>
            </a:r>
            <a:r>
              <a:rPr lang="en-US" sz="2200" b="0" strike="sngStrike" dirty="0"/>
              <a:t>is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has</a:t>
            </a:r>
            <a:r>
              <a:rPr lang="en-US" sz="2200" b="0" dirty="0"/>
              <a:t> duration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2</a:t>
            </a:r>
            <a:r>
              <a:rPr lang="en-US" sz="2200" b="0" dirty="0"/>
              <a:t> μs, and W is defined in Equation (32-2).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1135</TotalTime>
  <Words>107</Words>
  <Application>Microsoft Office PowerPoint</Application>
  <PresentationFormat>Custom</PresentationFormat>
  <Paragraphs>28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Sync Bit Duration Text Motion</vt:lpstr>
      <vt:lpstr>Background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282</cp:revision>
  <cp:lastPrinted>2017-11-22T00:49:17Z</cp:lastPrinted>
  <dcterms:created xsi:type="dcterms:W3CDTF">2014-10-30T17:06:39Z</dcterms:created>
  <dcterms:modified xsi:type="dcterms:W3CDTF">2018-03-01T16:29:14Z</dcterms:modified>
</cp:coreProperties>
</file>