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70" r:id="rId3"/>
    <p:sldId id="265" r:id="rId4"/>
    <p:sldId id="258" r:id="rId5"/>
    <p:sldId id="259" r:id="rId6"/>
    <p:sldId id="266" r:id="rId7"/>
    <p:sldId id="260" r:id="rId8"/>
    <p:sldId id="261" r:id="rId9"/>
    <p:sldId id="262" r:id="rId10"/>
    <p:sldId id="263" r:id="rId11"/>
    <p:sldId id="267" r:id="rId12"/>
    <p:sldId id="268" r:id="rId13"/>
    <p:sldId id="269" r:id="rId14"/>
    <p:sldId id="26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6" d="100"/>
          <a:sy n="66" d="100"/>
        </p:scale>
        <p:origin x="86" y="34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3/4/2018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224446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920069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046219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2018</a:t>
            </a:r>
            <a:endParaRPr lang="en-GB"/>
          </a:p>
        </p:txBody>
      </p:sp>
      <p:sp>
        <p:nvSpPr>
          <p:cNvPr id="5" name="Footer Placeholder 4"/>
          <p:cNvSpPr>
            <a:spLocks noGrp="1"/>
          </p:cNvSpPr>
          <p:nvPr>
            <p:ph type="ftr" idx="11"/>
          </p:nvPr>
        </p:nvSpPr>
        <p:spPr/>
        <p:txBody>
          <a:bodyPr/>
          <a:lstStyle>
            <a:lvl1pPr>
              <a:defRPr/>
            </a:lvl1pPr>
          </a:lstStyle>
          <a:p>
            <a:r>
              <a:rPr lang="en-GB"/>
              <a:t>Ken Takei, Hitachi Ltd.</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Ken Takei, Hitachi Ltd.</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March 2018</a:t>
            </a:r>
            <a:endParaRPr lang="en-GB"/>
          </a:p>
        </p:txBody>
      </p:sp>
      <p:sp>
        <p:nvSpPr>
          <p:cNvPr id="5" name="Footer Placeholder 4"/>
          <p:cNvSpPr>
            <a:spLocks noGrp="1"/>
          </p:cNvSpPr>
          <p:nvPr>
            <p:ph type="ftr" idx="11"/>
          </p:nvPr>
        </p:nvSpPr>
        <p:spPr/>
        <p:txBody>
          <a:bodyPr/>
          <a:lstStyle>
            <a:lvl1pPr>
              <a:defRPr/>
            </a:lvl1pPr>
          </a:lstStyle>
          <a:p>
            <a:r>
              <a:rPr lang="en-GB" dirty="0"/>
              <a:t>Ken Takei, Hitachi Ltd.</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2018</a:t>
            </a:r>
            <a:endParaRPr lang="en-GB"/>
          </a:p>
        </p:txBody>
      </p:sp>
      <p:sp>
        <p:nvSpPr>
          <p:cNvPr id="6" name="Footer Placeholder 5"/>
          <p:cNvSpPr>
            <a:spLocks noGrp="1"/>
          </p:cNvSpPr>
          <p:nvPr>
            <p:ph type="ftr" idx="11"/>
          </p:nvPr>
        </p:nvSpPr>
        <p:spPr/>
        <p:txBody>
          <a:bodyPr/>
          <a:lstStyle>
            <a:lvl1pPr>
              <a:defRPr/>
            </a:lvl1pPr>
          </a:lstStyle>
          <a:p>
            <a:r>
              <a:rPr lang="en-GB" dirty="0"/>
              <a:t>Ken Takei, Hitachi Ltd.</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Ken Takei, Hitachi Ltd.</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2018</a:t>
            </a:r>
            <a:endParaRPr lang="en-GB"/>
          </a:p>
        </p:txBody>
      </p:sp>
      <p:sp>
        <p:nvSpPr>
          <p:cNvPr id="4" name="Footer Placeholder 3"/>
          <p:cNvSpPr>
            <a:spLocks noGrp="1"/>
          </p:cNvSpPr>
          <p:nvPr>
            <p:ph type="ftr" idx="11"/>
          </p:nvPr>
        </p:nvSpPr>
        <p:spPr/>
        <p:txBody>
          <a:bodyPr/>
          <a:lstStyle>
            <a:lvl1pPr>
              <a:defRPr/>
            </a:lvl1pPr>
          </a:lstStyle>
          <a:p>
            <a:r>
              <a:rPr lang="en-GB" dirty="0"/>
              <a:t>Ken Takei, Hitachi Ltd.</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2018</a:t>
            </a:r>
            <a:endParaRPr lang="en-GB"/>
          </a:p>
        </p:txBody>
      </p:sp>
      <p:sp>
        <p:nvSpPr>
          <p:cNvPr id="3" name="Footer Placeholder 2"/>
          <p:cNvSpPr>
            <a:spLocks noGrp="1"/>
          </p:cNvSpPr>
          <p:nvPr>
            <p:ph type="ftr" idx="11"/>
          </p:nvPr>
        </p:nvSpPr>
        <p:spPr/>
        <p:txBody>
          <a:bodyPr/>
          <a:lstStyle>
            <a:lvl1pPr>
              <a:defRPr/>
            </a:lvl1pPr>
          </a:lstStyle>
          <a:p>
            <a:r>
              <a:rPr lang="en-GB" dirty="0"/>
              <a:t>Ken Takei, Hitachi Ltd.</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2018</a:t>
            </a:r>
            <a:endParaRPr lang="en-GB"/>
          </a:p>
        </p:txBody>
      </p:sp>
      <p:sp>
        <p:nvSpPr>
          <p:cNvPr id="5" name="Footer Placeholder 4"/>
          <p:cNvSpPr>
            <a:spLocks noGrp="1"/>
          </p:cNvSpPr>
          <p:nvPr>
            <p:ph type="ftr" idx="11"/>
          </p:nvPr>
        </p:nvSpPr>
        <p:spPr/>
        <p:txBody>
          <a:bodyPr/>
          <a:lstStyle>
            <a:lvl1pPr>
              <a:defRPr/>
            </a:lvl1pPr>
          </a:lstStyle>
          <a:p>
            <a:r>
              <a:rPr lang="en-GB" dirty="0"/>
              <a:t>Ken Takei, Hitachi Ltd.</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2018</a:t>
            </a:r>
            <a:endParaRPr lang="en-GB"/>
          </a:p>
        </p:txBody>
      </p:sp>
      <p:sp>
        <p:nvSpPr>
          <p:cNvPr id="5" name="Footer Placeholder 4"/>
          <p:cNvSpPr>
            <a:spLocks noGrp="1"/>
          </p:cNvSpPr>
          <p:nvPr>
            <p:ph type="ftr" idx="11"/>
          </p:nvPr>
        </p:nvSpPr>
        <p:spPr/>
        <p:txBody>
          <a:bodyPr/>
          <a:lstStyle>
            <a:lvl1pPr>
              <a:defRPr/>
            </a:lvl1pPr>
          </a:lstStyle>
          <a:p>
            <a:r>
              <a:rPr lang="en-GB" dirty="0"/>
              <a:t>Ken Takei, Hitachi Ltd.</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Ken Takei, Hitachi Ltd.</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802.11-18/357r0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899583" y="347662"/>
            <a:ext cx="10363200" cy="162532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Introduction </a:t>
            </a:r>
            <a:r>
              <a:rPr lang="en-US" dirty="0"/>
              <a:t>to </a:t>
            </a:r>
            <a:r>
              <a:rPr lang="en-US" dirty="0" smtClean="0"/>
              <a:t>RPW- Experimental </a:t>
            </a:r>
            <a:r>
              <a:rPr lang="en-US" dirty="0"/>
              <a:t>Study of </a:t>
            </a:r>
            <a:r>
              <a:rPr lang="en-US" dirty="0" smtClean="0"/>
              <a:t>a rotating polarization wave (RPW) system</a:t>
            </a:r>
            <a:endParaRPr lang="en-GB" dirty="0"/>
          </a:p>
        </p:txBody>
      </p:sp>
      <p:sp>
        <p:nvSpPr>
          <p:cNvPr id="3074" name="Rectangle 2"/>
          <p:cNvSpPr>
            <a:spLocks noGrp="1" noChangeArrowheads="1"/>
          </p:cNvSpPr>
          <p:nvPr>
            <p:ph type="subTitle" idx="1"/>
          </p:nvPr>
        </p:nvSpPr>
        <p:spPr>
          <a:xfrm>
            <a:off x="1803400" y="1716746"/>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2018-03-04</a:t>
            </a:r>
            <a:endParaRPr lang="en-GB" sz="2000" b="0" dirty="0"/>
          </a:p>
        </p:txBody>
      </p:sp>
      <p:sp>
        <p:nvSpPr>
          <p:cNvPr id="6" name="Date Placeholder 3"/>
          <p:cNvSpPr>
            <a:spLocks noGrp="1"/>
          </p:cNvSpPr>
          <p:nvPr>
            <p:ph type="dt" idx="10"/>
          </p:nvPr>
        </p:nvSpPr>
        <p:spPr/>
        <p:txBody>
          <a:bodyPr/>
          <a:lstStyle/>
          <a:p>
            <a:r>
              <a:rPr lang="en-US" dirty="0"/>
              <a:t>March 2018</a:t>
            </a:r>
            <a:endParaRPr lang="en-GB" dirty="0"/>
          </a:p>
        </p:txBody>
      </p:sp>
      <p:sp>
        <p:nvSpPr>
          <p:cNvPr id="7" name="Footer Placeholder 4"/>
          <p:cNvSpPr>
            <a:spLocks noGrp="1"/>
          </p:cNvSpPr>
          <p:nvPr>
            <p:ph type="ftr" idx="11"/>
          </p:nvPr>
        </p:nvSpPr>
        <p:spPr/>
        <p:txBody>
          <a:bodyPr/>
          <a:lstStyle/>
          <a:p>
            <a:r>
              <a:rPr lang="en-GB" dirty="0"/>
              <a:t>Ken Takei, Hitachi Ltd.</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361776618"/>
              </p:ext>
            </p:extLst>
          </p:nvPr>
        </p:nvGraphicFramePr>
        <p:xfrm>
          <a:off x="990600" y="2413000"/>
          <a:ext cx="10160000" cy="2895600"/>
        </p:xfrm>
        <a:graphic>
          <a:graphicData uri="http://schemas.openxmlformats.org/presentationml/2006/ole">
            <mc:AlternateContent xmlns:mc="http://schemas.openxmlformats.org/markup-compatibility/2006">
              <mc:Choice xmlns:v="urn:schemas-microsoft-com:vml" Requires="v">
                <p:oleObj spid="_x0000_s3097" name="Document" r:id="rId4" imgW="10448650" imgH="2981145" progId="Word.Document.8">
                  <p:embed/>
                </p:oleObj>
              </mc:Choice>
              <mc:Fallback>
                <p:oleObj name="Document" r:id="rId4" imgW="10448650" imgH="2981145" progId="Word.Document.8">
                  <p:embed/>
                  <p:pic>
                    <p:nvPicPr>
                      <p:cNvPr id="0" name="Picture 3"/>
                      <p:cNvPicPr>
                        <a:picLocks noChangeAspect="1" noChangeArrowheads="1"/>
                      </p:cNvPicPr>
                      <p:nvPr/>
                    </p:nvPicPr>
                    <p:blipFill>
                      <a:blip r:embed="rId5"/>
                      <a:srcRect/>
                      <a:stretch>
                        <a:fillRect/>
                      </a:stretch>
                    </p:blipFill>
                    <p:spPr bwMode="auto">
                      <a:xfrm>
                        <a:off x="990600" y="2413000"/>
                        <a:ext cx="10160000" cy="289560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latin typeface="Times New Roman" pitchFamily="18" charset="0"/>
                <a:cs typeface="Times New Roman" pitchFamily="18" charset="0"/>
              </a:rPr>
              <a:t>Field Test in Office (results)</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dirty="0"/>
              <a:t>Ken Takei, Hitachi Ltd.</a:t>
            </a:r>
          </a:p>
        </p:txBody>
      </p:sp>
      <p:sp>
        <p:nvSpPr>
          <p:cNvPr id="4" name="Date Placeholder 3"/>
          <p:cNvSpPr>
            <a:spLocks noGrp="1"/>
          </p:cNvSpPr>
          <p:nvPr>
            <p:ph type="dt" idx="15"/>
          </p:nvPr>
        </p:nvSpPr>
        <p:spPr/>
        <p:txBody>
          <a:bodyPr/>
          <a:lstStyle/>
          <a:p>
            <a:r>
              <a:rPr lang="en-US"/>
              <a:t>March 2018</a:t>
            </a:r>
            <a:endParaRPr lang="en-GB"/>
          </a:p>
        </p:txBody>
      </p:sp>
      <p:grpSp>
        <p:nvGrpSpPr>
          <p:cNvPr id="115" name="グループ化 138">
            <a:extLst>
              <a:ext uri="{FF2B5EF4-FFF2-40B4-BE49-F238E27FC236}">
                <a16:creationId xmlns="" xmlns:a16="http://schemas.microsoft.com/office/drawing/2014/main" id="{28CD959B-E548-4651-86E1-AD4AF0D73B26}"/>
              </a:ext>
            </a:extLst>
          </p:cNvPr>
          <p:cNvGrpSpPr/>
          <p:nvPr/>
        </p:nvGrpSpPr>
        <p:grpSpPr>
          <a:xfrm>
            <a:off x="602198" y="1982098"/>
            <a:ext cx="5044945" cy="2779459"/>
            <a:chOff x="1903319" y="4120844"/>
            <a:chExt cx="5044945" cy="2779459"/>
          </a:xfrm>
        </p:grpSpPr>
        <p:sp>
          <p:nvSpPr>
            <p:cNvPr id="116" name="テキスト ボックス 139">
              <a:extLst>
                <a:ext uri="{FF2B5EF4-FFF2-40B4-BE49-F238E27FC236}">
                  <a16:creationId xmlns="" xmlns:a16="http://schemas.microsoft.com/office/drawing/2014/main" id="{A69D5ABF-5050-4C21-9FB5-0F166F74518B}"/>
                </a:ext>
              </a:extLst>
            </p:cNvPr>
            <p:cNvSpPr txBox="1"/>
            <p:nvPr/>
          </p:nvSpPr>
          <p:spPr>
            <a:xfrm>
              <a:off x="1903319" y="4120844"/>
              <a:ext cx="2662908" cy="400110"/>
            </a:xfrm>
            <a:prstGeom prst="rect">
              <a:avLst/>
            </a:prstGeom>
            <a:noFill/>
            <a:ln>
              <a:no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2000" b="1" i="0" u="sng" strike="noStrike" kern="0" cap="none" spc="0" normalizeH="0" baseline="0" noProof="0" dirty="0">
                  <a:ln>
                    <a:noFill/>
                  </a:ln>
                  <a:solidFill>
                    <a:prstClr val="black"/>
                  </a:solidFill>
                  <a:effectLst/>
                  <a:uLnTx/>
                  <a:uFillTx/>
                  <a:latin typeface="Calibri"/>
                  <a:ea typeface="ＭＳ Ｐゴシック" panose="020B0600070205080204" pitchFamily="34" charset="-128"/>
                </a:rPr>
                <a:t>Receiving power [</a:t>
              </a:r>
              <a:r>
                <a:rPr kumimoji="1" lang="en-US" altLang="ja-JP" sz="2000" b="1" i="0" u="sng" strike="noStrike" kern="0" cap="none" spc="0" normalizeH="0" baseline="0" noProof="0" dirty="0" err="1">
                  <a:ln>
                    <a:noFill/>
                  </a:ln>
                  <a:solidFill>
                    <a:prstClr val="black"/>
                  </a:solidFill>
                  <a:effectLst/>
                  <a:uLnTx/>
                  <a:uFillTx/>
                  <a:latin typeface="Calibri"/>
                  <a:ea typeface="ＭＳ Ｐゴシック" panose="020B0600070205080204" pitchFamily="34" charset="-128"/>
                </a:rPr>
                <a:t>dBm</a:t>
              </a:r>
              <a:r>
                <a:rPr kumimoji="1" lang="en-US" altLang="ja-JP" sz="2000" b="1" i="0" u="sng" strike="noStrike" kern="0" cap="none" spc="0" normalizeH="0" baseline="0" noProof="0" dirty="0">
                  <a:ln>
                    <a:noFill/>
                  </a:ln>
                  <a:solidFill>
                    <a:prstClr val="black"/>
                  </a:solidFill>
                  <a:effectLst/>
                  <a:uLnTx/>
                  <a:uFillTx/>
                  <a:latin typeface="Calibri"/>
                  <a:ea typeface="ＭＳ Ｐゴシック" panose="020B0600070205080204" pitchFamily="34" charset="-128"/>
                </a:rPr>
                <a:t>]</a:t>
              </a:r>
              <a:endParaRPr kumimoji="1" lang="ja-JP" altLang="en-US" sz="2000" b="1" i="0" u="sng" strike="noStrike" kern="0" cap="none" spc="0" normalizeH="0" baseline="0" noProof="0" dirty="0">
                <a:ln>
                  <a:noFill/>
                </a:ln>
                <a:solidFill>
                  <a:prstClr val="black"/>
                </a:solidFill>
                <a:effectLst/>
                <a:uLnTx/>
                <a:uFillTx/>
                <a:latin typeface="Calibri"/>
                <a:ea typeface="ＭＳ Ｐゴシック" panose="020B0600070205080204" pitchFamily="34" charset="-128"/>
              </a:endParaRPr>
            </a:p>
          </p:txBody>
        </p:sp>
        <p:sp>
          <p:nvSpPr>
            <p:cNvPr id="117" name="テキスト ボックス 140">
              <a:extLst>
                <a:ext uri="{FF2B5EF4-FFF2-40B4-BE49-F238E27FC236}">
                  <a16:creationId xmlns="" xmlns:a16="http://schemas.microsoft.com/office/drawing/2014/main" id="{4719CBDB-4C22-45D0-AC8B-42F47538153A}"/>
                </a:ext>
              </a:extLst>
            </p:cNvPr>
            <p:cNvSpPr txBox="1"/>
            <p:nvPr/>
          </p:nvSpPr>
          <p:spPr>
            <a:xfrm>
              <a:off x="1913740" y="4380287"/>
              <a:ext cx="458780"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-70</a:t>
              </a:r>
              <a:endParaRPr kumimoji="1" lang="ja-JP"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18" name="テキスト ボックス 141">
              <a:extLst>
                <a:ext uri="{FF2B5EF4-FFF2-40B4-BE49-F238E27FC236}">
                  <a16:creationId xmlns="" xmlns:a16="http://schemas.microsoft.com/office/drawing/2014/main" id="{38DE5E32-439A-4140-BCAD-18A24D1ED26C}"/>
                </a:ext>
              </a:extLst>
            </p:cNvPr>
            <p:cNvSpPr txBox="1"/>
            <p:nvPr/>
          </p:nvSpPr>
          <p:spPr>
            <a:xfrm>
              <a:off x="1913741" y="6378911"/>
              <a:ext cx="458780"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-95</a:t>
              </a:r>
              <a:endParaRPr kumimoji="1" lang="ja-JP"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19" name="テキスト ボックス 142">
              <a:extLst>
                <a:ext uri="{FF2B5EF4-FFF2-40B4-BE49-F238E27FC236}">
                  <a16:creationId xmlns="" xmlns:a16="http://schemas.microsoft.com/office/drawing/2014/main" id="{168048E4-697B-4A96-9BF0-28149F10540C}"/>
                </a:ext>
              </a:extLst>
            </p:cNvPr>
            <p:cNvSpPr txBox="1"/>
            <p:nvPr/>
          </p:nvSpPr>
          <p:spPr>
            <a:xfrm>
              <a:off x="1913740" y="4780012"/>
              <a:ext cx="458780"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-75</a:t>
              </a:r>
              <a:endParaRPr kumimoji="1" lang="ja-JP"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20" name="テキスト ボックス 143">
              <a:extLst>
                <a:ext uri="{FF2B5EF4-FFF2-40B4-BE49-F238E27FC236}">
                  <a16:creationId xmlns="" xmlns:a16="http://schemas.microsoft.com/office/drawing/2014/main" id="{ADF96D57-558E-4C96-9A40-914ADF8E0763}"/>
                </a:ext>
              </a:extLst>
            </p:cNvPr>
            <p:cNvSpPr txBox="1"/>
            <p:nvPr/>
          </p:nvSpPr>
          <p:spPr>
            <a:xfrm>
              <a:off x="1913740" y="5179737"/>
              <a:ext cx="458780"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-80</a:t>
              </a:r>
              <a:endParaRPr kumimoji="1" lang="ja-JP"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21" name="テキスト ボックス 144">
              <a:extLst>
                <a:ext uri="{FF2B5EF4-FFF2-40B4-BE49-F238E27FC236}">
                  <a16:creationId xmlns="" xmlns:a16="http://schemas.microsoft.com/office/drawing/2014/main" id="{6A6E12B5-6E3F-4997-BDA0-B17E374DC6B5}"/>
                </a:ext>
              </a:extLst>
            </p:cNvPr>
            <p:cNvSpPr txBox="1"/>
            <p:nvPr/>
          </p:nvSpPr>
          <p:spPr>
            <a:xfrm>
              <a:off x="1913740" y="5579462"/>
              <a:ext cx="458780"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-85</a:t>
              </a:r>
              <a:endParaRPr kumimoji="1" lang="ja-JP"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22" name="テキスト ボックス 145">
              <a:extLst>
                <a:ext uri="{FF2B5EF4-FFF2-40B4-BE49-F238E27FC236}">
                  <a16:creationId xmlns="" xmlns:a16="http://schemas.microsoft.com/office/drawing/2014/main" id="{CD9E9286-5AC2-40E9-8612-D60CC48C95E3}"/>
                </a:ext>
              </a:extLst>
            </p:cNvPr>
            <p:cNvSpPr txBox="1"/>
            <p:nvPr/>
          </p:nvSpPr>
          <p:spPr>
            <a:xfrm>
              <a:off x="1913740" y="5979187"/>
              <a:ext cx="458780"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-90</a:t>
              </a:r>
              <a:endParaRPr kumimoji="1" lang="ja-JP"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23" name="テキスト ボックス 146">
              <a:extLst>
                <a:ext uri="{FF2B5EF4-FFF2-40B4-BE49-F238E27FC236}">
                  <a16:creationId xmlns="" xmlns:a16="http://schemas.microsoft.com/office/drawing/2014/main" id="{399D08CB-DAD1-4B3D-AA0F-9D78DFD0209B}"/>
                </a:ext>
              </a:extLst>
            </p:cNvPr>
            <p:cNvSpPr txBox="1"/>
            <p:nvPr/>
          </p:nvSpPr>
          <p:spPr>
            <a:xfrm>
              <a:off x="3314181" y="6561749"/>
              <a:ext cx="737702"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Case 1</a:t>
              </a:r>
              <a:endParaRPr kumimoji="1" lang="ja-JP"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24" name="テキスト ボックス 147">
              <a:extLst>
                <a:ext uri="{FF2B5EF4-FFF2-40B4-BE49-F238E27FC236}">
                  <a16:creationId xmlns="" xmlns:a16="http://schemas.microsoft.com/office/drawing/2014/main" id="{269E784E-AA9F-45F2-8B13-36113FFDF45C}"/>
                </a:ext>
              </a:extLst>
            </p:cNvPr>
            <p:cNvSpPr txBox="1"/>
            <p:nvPr/>
          </p:nvSpPr>
          <p:spPr>
            <a:xfrm>
              <a:off x="4757253" y="6561749"/>
              <a:ext cx="737702"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Case 2</a:t>
              </a:r>
              <a:endParaRPr kumimoji="1" lang="ja-JP"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grpSp>
          <p:nvGrpSpPr>
            <p:cNvPr id="125" name="グループ化 148">
              <a:extLst>
                <a:ext uri="{FF2B5EF4-FFF2-40B4-BE49-F238E27FC236}">
                  <a16:creationId xmlns="" xmlns:a16="http://schemas.microsoft.com/office/drawing/2014/main" id="{835FFBD1-56E2-4D48-938A-91E97A65ED90}"/>
                </a:ext>
              </a:extLst>
            </p:cNvPr>
            <p:cNvGrpSpPr/>
            <p:nvPr/>
          </p:nvGrpSpPr>
          <p:grpSpPr>
            <a:xfrm>
              <a:off x="2397215" y="4543382"/>
              <a:ext cx="4551049" cy="2004806"/>
              <a:chOff x="2397215" y="4543382"/>
              <a:chExt cx="5246181" cy="2004806"/>
            </a:xfrm>
          </p:grpSpPr>
          <p:cxnSp>
            <p:nvCxnSpPr>
              <p:cNvPr id="174" name="直線コネクタ 197">
                <a:extLst>
                  <a:ext uri="{FF2B5EF4-FFF2-40B4-BE49-F238E27FC236}">
                    <a16:creationId xmlns="" xmlns:a16="http://schemas.microsoft.com/office/drawing/2014/main" id="{E11A1E90-E7C8-4D1F-987B-56517A468989}"/>
                  </a:ext>
                </a:extLst>
              </p:cNvPr>
              <p:cNvCxnSpPr/>
              <p:nvPr/>
            </p:nvCxnSpPr>
            <p:spPr bwMode="auto">
              <a:xfrm>
                <a:off x="2397215" y="4543382"/>
                <a:ext cx="0" cy="2004806"/>
              </a:xfrm>
              <a:prstGeom prst="line">
                <a:avLst/>
              </a:prstGeom>
              <a:noFill/>
              <a:ln w="19050" cap="flat" cmpd="sng" algn="ctr">
                <a:solidFill>
                  <a:sysClr val="windowText" lastClr="000000"/>
                </a:solidFill>
                <a:prstDash val="solid"/>
                <a:round/>
                <a:headEnd type="none" w="med" len="med"/>
                <a:tailEnd type="none" w="med" len="med"/>
              </a:ln>
              <a:effectLst/>
            </p:spPr>
          </p:cxnSp>
          <p:cxnSp>
            <p:nvCxnSpPr>
              <p:cNvPr id="175" name="直線コネクタ 198">
                <a:extLst>
                  <a:ext uri="{FF2B5EF4-FFF2-40B4-BE49-F238E27FC236}">
                    <a16:creationId xmlns="" xmlns:a16="http://schemas.microsoft.com/office/drawing/2014/main" id="{EE3642A6-E605-4A69-882A-219D1BCD0B2D}"/>
                  </a:ext>
                </a:extLst>
              </p:cNvPr>
              <p:cNvCxnSpPr/>
              <p:nvPr/>
            </p:nvCxnSpPr>
            <p:spPr bwMode="auto">
              <a:xfrm>
                <a:off x="2397215" y="6548188"/>
                <a:ext cx="5246181" cy="0"/>
              </a:xfrm>
              <a:prstGeom prst="line">
                <a:avLst/>
              </a:prstGeom>
              <a:noFill/>
              <a:ln w="19050" cap="flat" cmpd="sng" algn="ctr">
                <a:solidFill>
                  <a:sysClr val="windowText" lastClr="000000"/>
                </a:solidFill>
                <a:prstDash val="solid"/>
                <a:round/>
                <a:headEnd type="none" w="med" len="med"/>
                <a:tailEnd type="none" w="med" len="med"/>
              </a:ln>
              <a:effectLst/>
            </p:spPr>
          </p:cxnSp>
          <p:cxnSp>
            <p:nvCxnSpPr>
              <p:cNvPr id="176" name="直線コネクタ 199">
                <a:extLst>
                  <a:ext uri="{FF2B5EF4-FFF2-40B4-BE49-F238E27FC236}">
                    <a16:creationId xmlns="" xmlns:a16="http://schemas.microsoft.com/office/drawing/2014/main" id="{F54D85A1-8F19-4863-9115-5FDAF62E1516}"/>
                  </a:ext>
                </a:extLst>
              </p:cNvPr>
              <p:cNvCxnSpPr/>
              <p:nvPr/>
            </p:nvCxnSpPr>
            <p:spPr bwMode="auto">
              <a:xfrm>
                <a:off x="2397215" y="4543382"/>
                <a:ext cx="5246181" cy="0"/>
              </a:xfrm>
              <a:prstGeom prst="line">
                <a:avLst/>
              </a:prstGeom>
              <a:noFill/>
              <a:ln w="19050" cap="flat" cmpd="sng" algn="ctr">
                <a:solidFill>
                  <a:sysClr val="windowText" lastClr="000000"/>
                </a:solidFill>
                <a:prstDash val="solid"/>
                <a:round/>
                <a:headEnd type="none" w="med" len="med"/>
                <a:tailEnd type="none" w="med" len="med"/>
              </a:ln>
              <a:effectLst/>
            </p:spPr>
          </p:cxnSp>
          <p:cxnSp>
            <p:nvCxnSpPr>
              <p:cNvPr id="177" name="直線コネクタ 200">
                <a:extLst>
                  <a:ext uri="{FF2B5EF4-FFF2-40B4-BE49-F238E27FC236}">
                    <a16:creationId xmlns="" xmlns:a16="http://schemas.microsoft.com/office/drawing/2014/main" id="{05420A14-329E-4FFB-9B31-282B377A02AC}"/>
                  </a:ext>
                </a:extLst>
              </p:cNvPr>
              <p:cNvCxnSpPr/>
              <p:nvPr/>
            </p:nvCxnSpPr>
            <p:spPr bwMode="auto">
              <a:xfrm>
                <a:off x="7643396" y="4543382"/>
                <a:ext cx="0" cy="2004806"/>
              </a:xfrm>
              <a:prstGeom prst="line">
                <a:avLst/>
              </a:prstGeom>
              <a:noFill/>
              <a:ln w="19050" cap="flat" cmpd="sng" algn="ctr">
                <a:solidFill>
                  <a:sysClr val="windowText" lastClr="000000"/>
                </a:solidFill>
                <a:prstDash val="solid"/>
                <a:round/>
                <a:headEnd type="none" w="med" len="med"/>
                <a:tailEnd type="none" w="med" len="med"/>
              </a:ln>
              <a:effectLst/>
            </p:spPr>
          </p:cxnSp>
          <p:cxnSp>
            <p:nvCxnSpPr>
              <p:cNvPr id="178" name="直線コネクタ 201">
                <a:extLst>
                  <a:ext uri="{FF2B5EF4-FFF2-40B4-BE49-F238E27FC236}">
                    <a16:creationId xmlns="" xmlns:a16="http://schemas.microsoft.com/office/drawing/2014/main" id="{A9E3070E-8C3B-4923-9E12-B03AFDB309A7}"/>
                  </a:ext>
                </a:extLst>
              </p:cNvPr>
              <p:cNvCxnSpPr/>
              <p:nvPr/>
            </p:nvCxnSpPr>
            <p:spPr bwMode="auto">
              <a:xfrm>
                <a:off x="2397215" y="4944343"/>
                <a:ext cx="5246181" cy="0"/>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179" name="直線コネクタ 202">
                <a:extLst>
                  <a:ext uri="{FF2B5EF4-FFF2-40B4-BE49-F238E27FC236}">
                    <a16:creationId xmlns="" xmlns:a16="http://schemas.microsoft.com/office/drawing/2014/main" id="{656895E6-993D-4AC3-BC26-07201DB6C47C}"/>
                  </a:ext>
                </a:extLst>
              </p:cNvPr>
              <p:cNvCxnSpPr/>
              <p:nvPr/>
            </p:nvCxnSpPr>
            <p:spPr bwMode="auto">
              <a:xfrm>
                <a:off x="2397215" y="5345304"/>
                <a:ext cx="5246181" cy="0"/>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180" name="直線コネクタ 203">
                <a:extLst>
                  <a:ext uri="{FF2B5EF4-FFF2-40B4-BE49-F238E27FC236}">
                    <a16:creationId xmlns="" xmlns:a16="http://schemas.microsoft.com/office/drawing/2014/main" id="{D9E14181-3757-466D-95EE-F09D938349F1}"/>
                  </a:ext>
                </a:extLst>
              </p:cNvPr>
              <p:cNvCxnSpPr/>
              <p:nvPr/>
            </p:nvCxnSpPr>
            <p:spPr bwMode="auto">
              <a:xfrm>
                <a:off x="2397215" y="5746265"/>
                <a:ext cx="5246181" cy="0"/>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181" name="直線コネクタ 204">
                <a:extLst>
                  <a:ext uri="{FF2B5EF4-FFF2-40B4-BE49-F238E27FC236}">
                    <a16:creationId xmlns="" xmlns:a16="http://schemas.microsoft.com/office/drawing/2014/main" id="{C5C963C7-5BA6-4577-800F-8980249221D6}"/>
                  </a:ext>
                </a:extLst>
              </p:cNvPr>
              <p:cNvCxnSpPr/>
              <p:nvPr/>
            </p:nvCxnSpPr>
            <p:spPr bwMode="auto">
              <a:xfrm>
                <a:off x="2397215" y="6147226"/>
                <a:ext cx="5246181" cy="0"/>
              </a:xfrm>
              <a:prstGeom prst="line">
                <a:avLst/>
              </a:prstGeom>
              <a:noFill/>
              <a:ln w="9525" cap="flat" cmpd="sng" algn="ctr">
                <a:solidFill>
                  <a:sysClr val="windowText" lastClr="000000"/>
                </a:solidFill>
                <a:prstDash val="solid"/>
                <a:round/>
                <a:headEnd type="none" w="med" len="med"/>
                <a:tailEnd type="none" w="med" len="med"/>
              </a:ln>
              <a:effectLst/>
            </p:spPr>
          </p:cxnSp>
        </p:grpSp>
        <p:cxnSp>
          <p:nvCxnSpPr>
            <p:cNvPr id="126" name="直線コネクタ 149">
              <a:extLst>
                <a:ext uri="{FF2B5EF4-FFF2-40B4-BE49-F238E27FC236}">
                  <a16:creationId xmlns="" xmlns:a16="http://schemas.microsoft.com/office/drawing/2014/main" id="{1908606C-F772-41C1-BA09-57E0368B9A5E}"/>
                </a:ext>
              </a:extLst>
            </p:cNvPr>
            <p:cNvCxnSpPr/>
            <p:nvPr/>
          </p:nvCxnSpPr>
          <p:spPr bwMode="auto">
            <a:xfrm>
              <a:off x="3577234" y="4543382"/>
              <a:ext cx="0" cy="2004806"/>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127" name="直線コネクタ 150">
              <a:extLst>
                <a:ext uri="{FF2B5EF4-FFF2-40B4-BE49-F238E27FC236}">
                  <a16:creationId xmlns="" xmlns:a16="http://schemas.microsoft.com/office/drawing/2014/main" id="{33151D73-71E8-4917-BA99-A95F682A50D7}"/>
                </a:ext>
              </a:extLst>
            </p:cNvPr>
            <p:cNvCxnSpPr/>
            <p:nvPr/>
          </p:nvCxnSpPr>
          <p:spPr bwMode="auto">
            <a:xfrm>
              <a:off x="5020305" y="4543382"/>
              <a:ext cx="0" cy="2004806"/>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128" name="直線コネクタ 151">
              <a:extLst>
                <a:ext uri="{FF2B5EF4-FFF2-40B4-BE49-F238E27FC236}">
                  <a16:creationId xmlns="" xmlns:a16="http://schemas.microsoft.com/office/drawing/2014/main" id="{6CD22FB9-626E-495D-B813-21E4EFED9280}"/>
                </a:ext>
              </a:extLst>
            </p:cNvPr>
            <p:cNvCxnSpPr/>
            <p:nvPr/>
          </p:nvCxnSpPr>
          <p:spPr bwMode="auto">
            <a:xfrm>
              <a:off x="5027262" y="5293152"/>
              <a:ext cx="0" cy="785429"/>
            </a:xfrm>
            <a:prstGeom prst="line">
              <a:avLst/>
            </a:prstGeom>
            <a:noFill/>
            <a:ln w="57150" cap="flat" cmpd="sng" algn="ctr">
              <a:solidFill>
                <a:srgbClr val="C0504D"/>
              </a:solidFill>
              <a:prstDash val="solid"/>
              <a:round/>
              <a:headEnd type="none" w="med" len="med"/>
              <a:tailEnd type="none" w="med" len="med"/>
            </a:ln>
            <a:effectLst/>
          </p:spPr>
        </p:cxnSp>
        <p:grpSp>
          <p:nvGrpSpPr>
            <p:cNvPr id="129" name="グループ化 152">
              <a:extLst>
                <a:ext uri="{FF2B5EF4-FFF2-40B4-BE49-F238E27FC236}">
                  <a16:creationId xmlns="" xmlns:a16="http://schemas.microsoft.com/office/drawing/2014/main" id="{C21D8062-D67D-4D4D-BCE3-5197EA573509}"/>
                </a:ext>
              </a:extLst>
            </p:cNvPr>
            <p:cNvGrpSpPr/>
            <p:nvPr/>
          </p:nvGrpSpPr>
          <p:grpSpPr>
            <a:xfrm>
              <a:off x="5459697" y="5104569"/>
              <a:ext cx="1028594" cy="544497"/>
              <a:chOff x="8558487" y="1501926"/>
              <a:chExt cx="1607910" cy="544497"/>
            </a:xfrm>
          </p:grpSpPr>
          <p:sp>
            <p:nvSpPr>
              <p:cNvPr id="171" name="正方形/長方形 194">
                <a:extLst>
                  <a:ext uri="{FF2B5EF4-FFF2-40B4-BE49-F238E27FC236}">
                    <a16:creationId xmlns="" xmlns:a16="http://schemas.microsoft.com/office/drawing/2014/main" id="{657AD239-CEF1-4305-A58A-C2817C0CC505}"/>
                  </a:ext>
                </a:extLst>
              </p:cNvPr>
              <p:cNvSpPr/>
              <p:nvPr/>
            </p:nvSpPr>
            <p:spPr bwMode="auto">
              <a:xfrm>
                <a:off x="8558487" y="1506576"/>
                <a:ext cx="1607910" cy="506887"/>
              </a:xfrm>
              <a:prstGeom prst="rect">
                <a:avLst/>
              </a:prstGeom>
              <a:solidFill>
                <a:sysClr val="window" lastClr="FFFFFF"/>
              </a:solidFill>
              <a:ln w="12700">
                <a:solidFill>
                  <a:sysClr val="windowText" lastClr="000000"/>
                </a:solid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72" name="テキスト ボックス 195">
                <a:extLst>
                  <a:ext uri="{FF2B5EF4-FFF2-40B4-BE49-F238E27FC236}">
                    <a16:creationId xmlns="" xmlns:a16="http://schemas.microsoft.com/office/drawing/2014/main" id="{975F3808-1F30-48D7-90E4-B92F42D256B1}"/>
                  </a:ext>
                </a:extLst>
              </p:cNvPr>
              <p:cNvSpPr txBox="1"/>
              <p:nvPr/>
            </p:nvSpPr>
            <p:spPr>
              <a:xfrm>
                <a:off x="8917337" y="1738646"/>
                <a:ext cx="732893"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a:t>
                </a:r>
                <a:r>
                  <a:rPr kumimoji="1" lang="en-US" altLang="ja-JP" sz="14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*FPW</a:t>
                </a:r>
                <a:endParaRPr kumimoji="1" lang="ja-JP" altLang="en-US" sz="14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73" name="テキスト ボックス 196">
                <a:extLst>
                  <a:ext uri="{FF2B5EF4-FFF2-40B4-BE49-F238E27FC236}">
                    <a16:creationId xmlns="" xmlns:a16="http://schemas.microsoft.com/office/drawing/2014/main" id="{DD6BFA3F-FC66-4660-8F5D-FE946447C4CE}"/>
                  </a:ext>
                </a:extLst>
              </p:cNvPr>
              <p:cNvSpPr txBox="1"/>
              <p:nvPr/>
            </p:nvSpPr>
            <p:spPr>
              <a:xfrm>
                <a:off x="8917338" y="1501926"/>
                <a:ext cx="663964"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a:t>
                </a:r>
                <a:r>
                  <a:rPr kumimoji="1" lang="en-US" altLang="ja-JP" sz="14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RPW</a:t>
                </a:r>
                <a:endParaRPr kumimoji="1" lang="ja-JP" altLang="en-US" sz="14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grpSp>
        <p:sp>
          <p:nvSpPr>
            <p:cNvPr id="130" name="楕円 153">
              <a:extLst>
                <a:ext uri="{FF2B5EF4-FFF2-40B4-BE49-F238E27FC236}">
                  <a16:creationId xmlns="" xmlns:a16="http://schemas.microsoft.com/office/drawing/2014/main" id="{F3E6F6F3-9563-4424-87A1-0539D42306E2}"/>
                </a:ext>
              </a:extLst>
            </p:cNvPr>
            <p:cNvSpPr/>
            <p:nvPr/>
          </p:nvSpPr>
          <p:spPr bwMode="auto">
            <a:xfrm>
              <a:off x="5639985" y="5188984"/>
              <a:ext cx="140008" cy="140008"/>
            </a:xfrm>
            <a:prstGeom prst="ellipse">
              <a:avLst/>
            </a:prstGeom>
            <a:solidFill>
              <a:srgbClr val="4F81B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31" name="楕円 154">
              <a:extLst>
                <a:ext uri="{FF2B5EF4-FFF2-40B4-BE49-F238E27FC236}">
                  <a16:creationId xmlns="" xmlns:a16="http://schemas.microsoft.com/office/drawing/2014/main" id="{51DED55A-36D7-4E98-9279-E84AA963C90C}"/>
                </a:ext>
              </a:extLst>
            </p:cNvPr>
            <p:cNvSpPr/>
            <p:nvPr/>
          </p:nvSpPr>
          <p:spPr bwMode="auto">
            <a:xfrm>
              <a:off x="5648978" y="5433314"/>
              <a:ext cx="131015" cy="131016"/>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grpSp>
          <p:nvGrpSpPr>
            <p:cNvPr id="132" name="グループ化 155">
              <a:extLst>
                <a:ext uri="{FF2B5EF4-FFF2-40B4-BE49-F238E27FC236}">
                  <a16:creationId xmlns="" xmlns:a16="http://schemas.microsoft.com/office/drawing/2014/main" id="{9ED16042-BE60-44D4-ABD3-60277F377688}"/>
                </a:ext>
              </a:extLst>
            </p:cNvPr>
            <p:cNvGrpSpPr/>
            <p:nvPr/>
          </p:nvGrpSpPr>
          <p:grpSpPr>
            <a:xfrm>
              <a:off x="3519333" y="4911238"/>
              <a:ext cx="140008" cy="1368822"/>
              <a:chOff x="1175184" y="1808485"/>
              <a:chExt cx="140008" cy="1368822"/>
            </a:xfrm>
          </p:grpSpPr>
          <p:cxnSp>
            <p:nvCxnSpPr>
              <p:cNvPr id="152" name="直線コネクタ 175">
                <a:extLst>
                  <a:ext uri="{FF2B5EF4-FFF2-40B4-BE49-F238E27FC236}">
                    <a16:creationId xmlns="" xmlns:a16="http://schemas.microsoft.com/office/drawing/2014/main" id="{20559D1E-E50D-4DD8-A03F-C406FF068E03}"/>
                  </a:ext>
                </a:extLst>
              </p:cNvPr>
              <p:cNvCxnSpPr>
                <a:endCxn id="164" idx="4"/>
              </p:cNvCxnSpPr>
              <p:nvPr/>
            </p:nvCxnSpPr>
            <p:spPr bwMode="auto">
              <a:xfrm>
                <a:off x="1234936" y="1831442"/>
                <a:ext cx="6862" cy="1345865"/>
              </a:xfrm>
              <a:prstGeom prst="line">
                <a:avLst/>
              </a:prstGeom>
              <a:noFill/>
              <a:ln w="57150" cap="flat" cmpd="sng" algn="ctr">
                <a:solidFill>
                  <a:srgbClr val="C0504D"/>
                </a:solidFill>
                <a:prstDash val="solid"/>
                <a:round/>
                <a:headEnd type="none" w="med" len="med"/>
                <a:tailEnd type="none" w="med" len="med"/>
              </a:ln>
              <a:effectLst/>
            </p:spPr>
          </p:cxnSp>
          <p:sp>
            <p:nvSpPr>
              <p:cNvPr id="153" name="楕円 176">
                <a:extLst>
                  <a:ext uri="{FF2B5EF4-FFF2-40B4-BE49-F238E27FC236}">
                    <a16:creationId xmlns="" xmlns:a16="http://schemas.microsoft.com/office/drawing/2014/main" id="{70609EB2-5F70-41E3-B3AD-CA45A716A409}"/>
                  </a:ext>
                </a:extLst>
              </p:cNvPr>
              <p:cNvSpPr/>
              <p:nvPr/>
            </p:nvSpPr>
            <p:spPr bwMode="auto">
              <a:xfrm>
                <a:off x="1187624" y="1864293"/>
                <a:ext cx="108347" cy="108347"/>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54" name="楕円 177">
                <a:extLst>
                  <a:ext uri="{FF2B5EF4-FFF2-40B4-BE49-F238E27FC236}">
                    <a16:creationId xmlns="" xmlns:a16="http://schemas.microsoft.com/office/drawing/2014/main" id="{C3477F9F-84B9-4D4F-B8A1-6E8FDDA91420}"/>
                  </a:ext>
                </a:extLst>
              </p:cNvPr>
              <p:cNvSpPr/>
              <p:nvPr/>
            </p:nvSpPr>
            <p:spPr bwMode="auto">
              <a:xfrm>
                <a:off x="1187624" y="1880493"/>
                <a:ext cx="108347" cy="108347"/>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55" name="楕円 178">
                <a:extLst>
                  <a:ext uri="{FF2B5EF4-FFF2-40B4-BE49-F238E27FC236}">
                    <a16:creationId xmlns="" xmlns:a16="http://schemas.microsoft.com/office/drawing/2014/main" id="{7709AB64-0837-4010-8F1F-D2AEB261EFE8}"/>
                  </a:ext>
                </a:extLst>
              </p:cNvPr>
              <p:cNvSpPr/>
              <p:nvPr/>
            </p:nvSpPr>
            <p:spPr bwMode="auto">
              <a:xfrm>
                <a:off x="1187624" y="1808485"/>
                <a:ext cx="108347" cy="108347"/>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56" name="楕円 179">
                <a:extLst>
                  <a:ext uri="{FF2B5EF4-FFF2-40B4-BE49-F238E27FC236}">
                    <a16:creationId xmlns="" xmlns:a16="http://schemas.microsoft.com/office/drawing/2014/main" id="{C1F61203-39A8-4933-979C-86A7AA0A7847}"/>
                  </a:ext>
                </a:extLst>
              </p:cNvPr>
              <p:cNvSpPr/>
              <p:nvPr/>
            </p:nvSpPr>
            <p:spPr bwMode="auto">
              <a:xfrm>
                <a:off x="1187624" y="1960885"/>
                <a:ext cx="108347" cy="108347"/>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57" name="楕円 180">
                <a:extLst>
                  <a:ext uri="{FF2B5EF4-FFF2-40B4-BE49-F238E27FC236}">
                    <a16:creationId xmlns="" xmlns:a16="http://schemas.microsoft.com/office/drawing/2014/main" id="{8FCD4397-A679-4417-A35F-EB6F23D04D35}"/>
                  </a:ext>
                </a:extLst>
              </p:cNvPr>
              <p:cNvSpPr/>
              <p:nvPr/>
            </p:nvSpPr>
            <p:spPr bwMode="auto">
              <a:xfrm>
                <a:off x="1187624" y="1952501"/>
                <a:ext cx="108347" cy="108347"/>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58" name="楕円 181">
                <a:extLst>
                  <a:ext uri="{FF2B5EF4-FFF2-40B4-BE49-F238E27FC236}">
                    <a16:creationId xmlns="" xmlns:a16="http://schemas.microsoft.com/office/drawing/2014/main" id="{31B63B26-7C64-413D-8BF6-13D5080C702C}"/>
                  </a:ext>
                </a:extLst>
              </p:cNvPr>
              <p:cNvSpPr/>
              <p:nvPr/>
            </p:nvSpPr>
            <p:spPr bwMode="auto">
              <a:xfrm>
                <a:off x="1187624" y="1952501"/>
                <a:ext cx="108347" cy="108347"/>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59" name="楕円 182">
                <a:extLst>
                  <a:ext uri="{FF2B5EF4-FFF2-40B4-BE49-F238E27FC236}">
                    <a16:creationId xmlns="" xmlns:a16="http://schemas.microsoft.com/office/drawing/2014/main" id="{78B3B3AB-66A9-4A8F-8289-DBEF2BF8F51A}"/>
                  </a:ext>
                </a:extLst>
              </p:cNvPr>
              <p:cNvSpPr/>
              <p:nvPr/>
            </p:nvSpPr>
            <p:spPr bwMode="auto">
              <a:xfrm>
                <a:off x="1187624" y="2060848"/>
                <a:ext cx="108347" cy="108347"/>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60" name="楕円 183">
                <a:extLst>
                  <a:ext uri="{FF2B5EF4-FFF2-40B4-BE49-F238E27FC236}">
                    <a16:creationId xmlns="" xmlns:a16="http://schemas.microsoft.com/office/drawing/2014/main" id="{3765BCAA-37B2-45D8-B36E-C5ECF8DABE0C}"/>
                  </a:ext>
                </a:extLst>
              </p:cNvPr>
              <p:cNvSpPr/>
              <p:nvPr/>
            </p:nvSpPr>
            <p:spPr bwMode="auto">
              <a:xfrm>
                <a:off x="1187624" y="2213248"/>
                <a:ext cx="108347" cy="108347"/>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61" name="楕円 184">
                <a:extLst>
                  <a:ext uri="{FF2B5EF4-FFF2-40B4-BE49-F238E27FC236}">
                    <a16:creationId xmlns="" xmlns:a16="http://schemas.microsoft.com/office/drawing/2014/main" id="{74C15004-10F3-4A03-9F93-99A8E5A37610}"/>
                  </a:ext>
                </a:extLst>
              </p:cNvPr>
              <p:cNvSpPr/>
              <p:nvPr/>
            </p:nvSpPr>
            <p:spPr bwMode="auto">
              <a:xfrm>
                <a:off x="1187624" y="2276872"/>
                <a:ext cx="108347" cy="108347"/>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62" name="楕円 185">
                <a:extLst>
                  <a:ext uri="{FF2B5EF4-FFF2-40B4-BE49-F238E27FC236}">
                    <a16:creationId xmlns="" xmlns:a16="http://schemas.microsoft.com/office/drawing/2014/main" id="{57DF4369-BAD2-4BC4-8B0D-82146F2BA3EA}"/>
                  </a:ext>
                </a:extLst>
              </p:cNvPr>
              <p:cNvSpPr/>
              <p:nvPr/>
            </p:nvSpPr>
            <p:spPr bwMode="auto">
              <a:xfrm>
                <a:off x="1187624" y="2708920"/>
                <a:ext cx="108347" cy="108347"/>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63" name="楕円 186">
                <a:extLst>
                  <a:ext uri="{FF2B5EF4-FFF2-40B4-BE49-F238E27FC236}">
                    <a16:creationId xmlns="" xmlns:a16="http://schemas.microsoft.com/office/drawing/2014/main" id="{FF8148B8-98DB-4978-A5E1-361CEAC1A5CE}"/>
                  </a:ext>
                </a:extLst>
              </p:cNvPr>
              <p:cNvSpPr/>
              <p:nvPr/>
            </p:nvSpPr>
            <p:spPr bwMode="auto">
              <a:xfrm>
                <a:off x="1187624" y="2960613"/>
                <a:ext cx="108347" cy="108347"/>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64" name="楕円 187">
                <a:extLst>
                  <a:ext uri="{FF2B5EF4-FFF2-40B4-BE49-F238E27FC236}">
                    <a16:creationId xmlns="" xmlns:a16="http://schemas.microsoft.com/office/drawing/2014/main" id="{0E6A5090-B708-4F5C-B049-BE6BD282DB66}"/>
                  </a:ext>
                </a:extLst>
              </p:cNvPr>
              <p:cNvSpPr/>
              <p:nvPr/>
            </p:nvSpPr>
            <p:spPr bwMode="auto">
              <a:xfrm>
                <a:off x="1187624" y="3068960"/>
                <a:ext cx="108347" cy="108347"/>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65" name="楕円 188">
                <a:extLst>
                  <a:ext uri="{FF2B5EF4-FFF2-40B4-BE49-F238E27FC236}">
                    <a16:creationId xmlns="" xmlns:a16="http://schemas.microsoft.com/office/drawing/2014/main" id="{C7E455EB-647A-401B-AE25-2405C9C8FFF3}"/>
                  </a:ext>
                </a:extLst>
              </p:cNvPr>
              <p:cNvSpPr/>
              <p:nvPr/>
            </p:nvSpPr>
            <p:spPr bwMode="auto">
              <a:xfrm>
                <a:off x="1187624" y="2816597"/>
                <a:ext cx="108347" cy="108347"/>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66" name="楕円 189">
                <a:extLst>
                  <a:ext uri="{FF2B5EF4-FFF2-40B4-BE49-F238E27FC236}">
                    <a16:creationId xmlns="" xmlns:a16="http://schemas.microsoft.com/office/drawing/2014/main" id="{E4D87734-1C1F-4D01-8234-DDD563E5DB9F}"/>
                  </a:ext>
                </a:extLst>
              </p:cNvPr>
              <p:cNvSpPr/>
              <p:nvPr/>
            </p:nvSpPr>
            <p:spPr bwMode="auto">
              <a:xfrm>
                <a:off x="1187624" y="2528565"/>
                <a:ext cx="108347" cy="108347"/>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67" name="楕円 190">
                <a:extLst>
                  <a:ext uri="{FF2B5EF4-FFF2-40B4-BE49-F238E27FC236}">
                    <a16:creationId xmlns="" xmlns:a16="http://schemas.microsoft.com/office/drawing/2014/main" id="{A91ADAF2-E27A-4D68-A3C8-264453961954}"/>
                  </a:ext>
                </a:extLst>
              </p:cNvPr>
              <p:cNvSpPr/>
              <p:nvPr/>
            </p:nvSpPr>
            <p:spPr bwMode="auto">
              <a:xfrm>
                <a:off x="1187624" y="2348880"/>
                <a:ext cx="108347" cy="108347"/>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68" name="楕円 191">
                <a:extLst>
                  <a:ext uri="{FF2B5EF4-FFF2-40B4-BE49-F238E27FC236}">
                    <a16:creationId xmlns="" xmlns:a16="http://schemas.microsoft.com/office/drawing/2014/main" id="{23D90AFF-21F5-438F-862D-988AFCAB134D}"/>
                  </a:ext>
                </a:extLst>
              </p:cNvPr>
              <p:cNvSpPr/>
              <p:nvPr/>
            </p:nvSpPr>
            <p:spPr bwMode="auto">
              <a:xfrm>
                <a:off x="1187624" y="2060848"/>
                <a:ext cx="108347" cy="108347"/>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69" name="楕円 192">
                <a:extLst>
                  <a:ext uri="{FF2B5EF4-FFF2-40B4-BE49-F238E27FC236}">
                    <a16:creationId xmlns="" xmlns:a16="http://schemas.microsoft.com/office/drawing/2014/main" id="{6E0E3E8B-9DB4-45AF-A589-BDFD18A575F9}"/>
                  </a:ext>
                </a:extLst>
              </p:cNvPr>
              <p:cNvSpPr/>
              <p:nvPr/>
            </p:nvSpPr>
            <p:spPr bwMode="auto">
              <a:xfrm>
                <a:off x="1187624" y="1916832"/>
                <a:ext cx="108347" cy="108347"/>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70" name="楕円 193">
                <a:extLst>
                  <a:ext uri="{FF2B5EF4-FFF2-40B4-BE49-F238E27FC236}">
                    <a16:creationId xmlns="" xmlns:a16="http://schemas.microsoft.com/office/drawing/2014/main" id="{E284AC9D-1843-4B2C-B800-4FF96916EC6F}"/>
                  </a:ext>
                </a:extLst>
              </p:cNvPr>
              <p:cNvSpPr/>
              <p:nvPr/>
            </p:nvSpPr>
            <p:spPr bwMode="auto">
              <a:xfrm>
                <a:off x="1175184" y="1915637"/>
                <a:ext cx="140008" cy="140008"/>
              </a:xfrm>
              <a:prstGeom prst="ellipse">
                <a:avLst/>
              </a:prstGeom>
              <a:solidFill>
                <a:srgbClr val="4F81B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grpSp>
        <p:grpSp>
          <p:nvGrpSpPr>
            <p:cNvPr id="133" name="グループ化 156">
              <a:extLst>
                <a:ext uri="{FF2B5EF4-FFF2-40B4-BE49-F238E27FC236}">
                  <a16:creationId xmlns="" xmlns:a16="http://schemas.microsoft.com/office/drawing/2014/main" id="{175DDF3D-8D1E-4301-9E83-FC01C030C346}"/>
                </a:ext>
              </a:extLst>
            </p:cNvPr>
            <p:cNvGrpSpPr/>
            <p:nvPr/>
          </p:nvGrpSpPr>
          <p:grpSpPr>
            <a:xfrm>
              <a:off x="4960905" y="5274343"/>
              <a:ext cx="140008" cy="818953"/>
              <a:chOff x="5531589" y="2150714"/>
              <a:chExt cx="140008" cy="818953"/>
            </a:xfrm>
          </p:grpSpPr>
          <p:sp>
            <p:nvSpPr>
              <p:cNvPr id="134" name="楕円 157">
                <a:extLst>
                  <a:ext uri="{FF2B5EF4-FFF2-40B4-BE49-F238E27FC236}">
                    <a16:creationId xmlns="" xmlns:a16="http://schemas.microsoft.com/office/drawing/2014/main" id="{8D9DEEBD-9CD4-4959-A672-258222E1360C}"/>
                  </a:ext>
                </a:extLst>
              </p:cNvPr>
              <p:cNvSpPr/>
              <p:nvPr/>
            </p:nvSpPr>
            <p:spPr bwMode="auto">
              <a:xfrm>
                <a:off x="5543773" y="2150714"/>
                <a:ext cx="108347" cy="108347"/>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35" name="楕円 158">
                <a:extLst>
                  <a:ext uri="{FF2B5EF4-FFF2-40B4-BE49-F238E27FC236}">
                    <a16:creationId xmlns="" xmlns:a16="http://schemas.microsoft.com/office/drawing/2014/main" id="{CEC505FC-331B-4CB1-9CF0-222838B0B595}"/>
                  </a:ext>
                </a:extLst>
              </p:cNvPr>
              <p:cNvSpPr/>
              <p:nvPr/>
            </p:nvSpPr>
            <p:spPr bwMode="auto">
              <a:xfrm>
                <a:off x="5543773" y="2276872"/>
                <a:ext cx="108347" cy="108347"/>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36" name="楕円 159">
                <a:extLst>
                  <a:ext uri="{FF2B5EF4-FFF2-40B4-BE49-F238E27FC236}">
                    <a16:creationId xmlns="" xmlns:a16="http://schemas.microsoft.com/office/drawing/2014/main" id="{F855B3B0-84F6-4D89-9FCA-993681451A60}"/>
                  </a:ext>
                </a:extLst>
              </p:cNvPr>
              <p:cNvSpPr/>
              <p:nvPr/>
            </p:nvSpPr>
            <p:spPr bwMode="auto">
              <a:xfrm>
                <a:off x="5543773" y="2240533"/>
                <a:ext cx="108347" cy="108347"/>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37" name="楕円 160">
                <a:extLst>
                  <a:ext uri="{FF2B5EF4-FFF2-40B4-BE49-F238E27FC236}">
                    <a16:creationId xmlns="" xmlns:a16="http://schemas.microsoft.com/office/drawing/2014/main" id="{7E6793C6-F724-4444-ADAC-C6E514F67195}"/>
                  </a:ext>
                </a:extLst>
              </p:cNvPr>
              <p:cNvSpPr/>
              <p:nvPr/>
            </p:nvSpPr>
            <p:spPr bwMode="auto">
              <a:xfrm>
                <a:off x="5543773" y="2276872"/>
                <a:ext cx="108347" cy="108347"/>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38" name="楕円 161">
                <a:extLst>
                  <a:ext uri="{FF2B5EF4-FFF2-40B4-BE49-F238E27FC236}">
                    <a16:creationId xmlns="" xmlns:a16="http://schemas.microsoft.com/office/drawing/2014/main" id="{A997F2FC-2780-480A-AC9E-B6F05AE7D0AB}"/>
                  </a:ext>
                </a:extLst>
              </p:cNvPr>
              <p:cNvSpPr/>
              <p:nvPr/>
            </p:nvSpPr>
            <p:spPr bwMode="auto">
              <a:xfrm>
                <a:off x="5543773" y="2528565"/>
                <a:ext cx="108347" cy="108347"/>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39" name="楕円 162">
                <a:extLst>
                  <a:ext uri="{FF2B5EF4-FFF2-40B4-BE49-F238E27FC236}">
                    <a16:creationId xmlns="" xmlns:a16="http://schemas.microsoft.com/office/drawing/2014/main" id="{3AD436BC-BAF4-43E8-8F20-5CE225DB715D}"/>
                  </a:ext>
                </a:extLst>
              </p:cNvPr>
              <p:cNvSpPr/>
              <p:nvPr/>
            </p:nvSpPr>
            <p:spPr bwMode="auto">
              <a:xfrm>
                <a:off x="5543773" y="2636912"/>
                <a:ext cx="108347" cy="108347"/>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40" name="楕円 163">
                <a:extLst>
                  <a:ext uri="{FF2B5EF4-FFF2-40B4-BE49-F238E27FC236}">
                    <a16:creationId xmlns="" xmlns:a16="http://schemas.microsoft.com/office/drawing/2014/main" id="{26EAB8B0-BE07-45A2-A87F-CF506F8852D1}"/>
                  </a:ext>
                </a:extLst>
              </p:cNvPr>
              <p:cNvSpPr/>
              <p:nvPr/>
            </p:nvSpPr>
            <p:spPr bwMode="auto">
              <a:xfrm>
                <a:off x="5543773" y="2816597"/>
                <a:ext cx="108347" cy="108347"/>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41" name="楕円 164">
                <a:extLst>
                  <a:ext uri="{FF2B5EF4-FFF2-40B4-BE49-F238E27FC236}">
                    <a16:creationId xmlns="" xmlns:a16="http://schemas.microsoft.com/office/drawing/2014/main" id="{07CE11FA-02D2-439D-A1A8-5AA435B23EED}"/>
                  </a:ext>
                </a:extLst>
              </p:cNvPr>
              <p:cNvSpPr/>
              <p:nvPr/>
            </p:nvSpPr>
            <p:spPr bwMode="auto">
              <a:xfrm>
                <a:off x="5543773" y="2672581"/>
                <a:ext cx="108347" cy="108347"/>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42" name="楕円 165">
                <a:extLst>
                  <a:ext uri="{FF2B5EF4-FFF2-40B4-BE49-F238E27FC236}">
                    <a16:creationId xmlns="" xmlns:a16="http://schemas.microsoft.com/office/drawing/2014/main" id="{1967BC4A-891C-4BE6-B4AC-87322FA66A86}"/>
                  </a:ext>
                </a:extLst>
              </p:cNvPr>
              <p:cNvSpPr/>
              <p:nvPr/>
            </p:nvSpPr>
            <p:spPr bwMode="auto">
              <a:xfrm>
                <a:off x="5543773" y="2708920"/>
                <a:ext cx="108347" cy="108347"/>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43" name="楕円 166">
                <a:extLst>
                  <a:ext uri="{FF2B5EF4-FFF2-40B4-BE49-F238E27FC236}">
                    <a16:creationId xmlns="" xmlns:a16="http://schemas.microsoft.com/office/drawing/2014/main" id="{6F122EBA-3E15-4B41-8EA7-5385B6E6ECE7}"/>
                  </a:ext>
                </a:extLst>
              </p:cNvPr>
              <p:cNvSpPr/>
              <p:nvPr/>
            </p:nvSpPr>
            <p:spPr bwMode="auto">
              <a:xfrm>
                <a:off x="5543773" y="2708920"/>
                <a:ext cx="108347" cy="108347"/>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44" name="楕円 167">
                <a:extLst>
                  <a:ext uri="{FF2B5EF4-FFF2-40B4-BE49-F238E27FC236}">
                    <a16:creationId xmlns="" xmlns:a16="http://schemas.microsoft.com/office/drawing/2014/main" id="{9182A4F8-7C22-4669-86A5-808432750D37}"/>
                  </a:ext>
                </a:extLst>
              </p:cNvPr>
              <p:cNvSpPr/>
              <p:nvPr/>
            </p:nvSpPr>
            <p:spPr bwMode="auto">
              <a:xfrm>
                <a:off x="5543773" y="2861320"/>
                <a:ext cx="108347" cy="108347"/>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45" name="楕円 168">
                <a:extLst>
                  <a:ext uri="{FF2B5EF4-FFF2-40B4-BE49-F238E27FC236}">
                    <a16:creationId xmlns="" xmlns:a16="http://schemas.microsoft.com/office/drawing/2014/main" id="{A6D8AAA0-B973-4BF0-B6C0-FF944BB5A562}"/>
                  </a:ext>
                </a:extLst>
              </p:cNvPr>
              <p:cNvSpPr/>
              <p:nvPr/>
            </p:nvSpPr>
            <p:spPr bwMode="auto">
              <a:xfrm>
                <a:off x="5543773" y="2492896"/>
                <a:ext cx="108347" cy="108347"/>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46" name="楕円 169">
                <a:extLst>
                  <a:ext uri="{FF2B5EF4-FFF2-40B4-BE49-F238E27FC236}">
                    <a16:creationId xmlns="" xmlns:a16="http://schemas.microsoft.com/office/drawing/2014/main" id="{CF27C469-C296-43A5-BEEB-12B0AFFBEDB1}"/>
                  </a:ext>
                </a:extLst>
              </p:cNvPr>
              <p:cNvSpPr/>
              <p:nvPr/>
            </p:nvSpPr>
            <p:spPr bwMode="auto">
              <a:xfrm>
                <a:off x="5543773" y="2276872"/>
                <a:ext cx="108347" cy="108347"/>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47" name="楕円 170">
                <a:extLst>
                  <a:ext uri="{FF2B5EF4-FFF2-40B4-BE49-F238E27FC236}">
                    <a16:creationId xmlns="" xmlns:a16="http://schemas.microsoft.com/office/drawing/2014/main" id="{378D1113-2B08-4279-971E-30DB6C848868}"/>
                  </a:ext>
                </a:extLst>
              </p:cNvPr>
              <p:cNvSpPr/>
              <p:nvPr/>
            </p:nvSpPr>
            <p:spPr bwMode="auto">
              <a:xfrm>
                <a:off x="5543773" y="2276872"/>
                <a:ext cx="108347" cy="108347"/>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48" name="楕円 171">
                <a:extLst>
                  <a:ext uri="{FF2B5EF4-FFF2-40B4-BE49-F238E27FC236}">
                    <a16:creationId xmlns="" xmlns:a16="http://schemas.microsoft.com/office/drawing/2014/main" id="{F25E41A3-F230-40F1-8F1A-D99038FB6436}"/>
                  </a:ext>
                </a:extLst>
              </p:cNvPr>
              <p:cNvSpPr/>
              <p:nvPr/>
            </p:nvSpPr>
            <p:spPr bwMode="auto">
              <a:xfrm>
                <a:off x="5543773" y="2348880"/>
                <a:ext cx="108347" cy="108347"/>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49" name="楕円 172">
                <a:extLst>
                  <a:ext uri="{FF2B5EF4-FFF2-40B4-BE49-F238E27FC236}">
                    <a16:creationId xmlns="" xmlns:a16="http://schemas.microsoft.com/office/drawing/2014/main" id="{F2A8055B-1BBC-473F-9942-B0841C5EAFF6}"/>
                  </a:ext>
                </a:extLst>
              </p:cNvPr>
              <p:cNvSpPr/>
              <p:nvPr/>
            </p:nvSpPr>
            <p:spPr bwMode="auto">
              <a:xfrm>
                <a:off x="5543773" y="2276872"/>
                <a:ext cx="108347" cy="108347"/>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50" name="楕円 173">
                <a:extLst>
                  <a:ext uri="{FF2B5EF4-FFF2-40B4-BE49-F238E27FC236}">
                    <a16:creationId xmlns="" xmlns:a16="http://schemas.microsoft.com/office/drawing/2014/main" id="{36327905-3B5F-4403-8B0E-F0E4635B13C2}"/>
                  </a:ext>
                </a:extLst>
              </p:cNvPr>
              <p:cNvSpPr/>
              <p:nvPr/>
            </p:nvSpPr>
            <p:spPr bwMode="auto">
              <a:xfrm>
                <a:off x="5543773" y="2204864"/>
                <a:ext cx="108347" cy="108347"/>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51" name="楕円 174">
                <a:extLst>
                  <a:ext uri="{FF2B5EF4-FFF2-40B4-BE49-F238E27FC236}">
                    <a16:creationId xmlns="" xmlns:a16="http://schemas.microsoft.com/office/drawing/2014/main" id="{83F015EE-B122-4E2A-8F8F-DACE321C857D}"/>
                  </a:ext>
                </a:extLst>
              </p:cNvPr>
              <p:cNvSpPr/>
              <p:nvPr/>
            </p:nvSpPr>
            <p:spPr bwMode="auto">
              <a:xfrm>
                <a:off x="5531589" y="2291746"/>
                <a:ext cx="140008" cy="140008"/>
              </a:xfrm>
              <a:prstGeom prst="ellipse">
                <a:avLst/>
              </a:prstGeom>
              <a:solidFill>
                <a:srgbClr val="4F81B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grpSp>
      </p:grpSp>
      <p:grpSp>
        <p:nvGrpSpPr>
          <p:cNvPr id="182" name="グループ化 229">
            <a:extLst>
              <a:ext uri="{FF2B5EF4-FFF2-40B4-BE49-F238E27FC236}">
                <a16:creationId xmlns="" xmlns:a16="http://schemas.microsoft.com/office/drawing/2014/main" id="{2C75E056-CEAB-4BFB-BF0B-3CD9D6778D99}"/>
              </a:ext>
            </a:extLst>
          </p:cNvPr>
          <p:cNvGrpSpPr/>
          <p:nvPr/>
        </p:nvGrpSpPr>
        <p:grpSpPr>
          <a:xfrm>
            <a:off x="6418553" y="1982098"/>
            <a:ext cx="5044945" cy="2779459"/>
            <a:chOff x="1903319" y="4120844"/>
            <a:chExt cx="5044945" cy="2779459"/>
          </a:xfrm>
        </p:grpSpPr>
        <p:sp>
          <p:nvSpPr>
            <p:cNvPr id="183" name="テキスト ボックス 44">
              <a:extLst>
                <a:ext uri="{FF2B5EF4-FFF2-40B4-BE49-F238E27FC236}">
                  <a16:creationId xmlns="" xmlns:a16="http://schemas.microsoft.com/office/drawing/2014/main" id="{E58FE721-E2EB-4CC2-B69F-BE8B61D3E005}"/>
                </a:ext>
              </a:extLst>
            </p:cNvPr>
            <p:cNvSpPr txBox="1"/>
            <p:nvPr/>
          </p:nvSpPr>
          <p:spPr>
            <a:xfrm>
              <a:off x="1903319" y="4120844"/>
              <a:ext cx="2037737" cy="400110"/>
            </a:xfrm>
            <a:prstGeom prst="rect">
              <a:avLst/>
            </a:prstGeom>
            <a:noFill/>
            <a:ln>
              <a:no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2000" b="1" i="0" u="sng" strike="noStrike" kern="0" cap="none" spc="0" normalizeH="0" baseline="0" noProof="0" dirty="0">
                  <a:ln>
                    <a:noFill/>
                  </a:ln>
                  <a:solidFill>
                    <a:prstClr val="black"/>
                  </a:solidFill>
                  <a:effectLst/>
                  <a:uLnTx/>
                  <a:uFillTx/>
                  <a:latin typeface="Calibri"/>
                  <a:ea typeface="ＭＳ Ｐゴシック" panose="020B0600070205080204" pitchFamily="34" charset="-128"/>
                </a:rPr>
                <a:t>Packet Error Rate</a:t>
              </a:r>
              <a:endParaRPr kumimoji="1" lang="ja-JP" altLang="en-US" sz="2000" b="1" i="0" u="sng" strike="noStrike" kern="0" cap="none" spc="0" normalizeH="0" baseline="0" noProof="0" dirty="0">
                <a:ln>
                  <a:noFill/>
                </a:ln>
                <a:solidFill>
                  <a:prstClr val="black"/>
                </a:solidFill>
                <a:effectLst/>
                <a:uLnTx/>
                <a:uFillTx/>
                <a:latin typeface="Calibri"/>
                <a:ea typeface="ＭＳ Ｐゴシック" panose="020B0600070205080204" pitchFamily="34" charset="-128"/>
              </a:endParaRPr>
            </a:p>
          </p:txBody>
        </p:sp>
        <p:sp>
          <p:nvSpPr>
            <p:cNvPr id="184" name="テキスト ボックス 73">
              <a:extLst>
                <a:ext uri="{FF2B5EF4-FFF2-40B4-BE49-F238E27FC236}">
                  <a16:creationId xmlns="" xmlns:a16="http://schemas.microsoft.com/office/drawing/2014/main" id="{D328D34B-80BA-4A89-90E4-8D2D2F4A3DCC}"/>
                </a:ext>
              </a:extLst>
            </p:cNvPr>
            <p:cNvSpPr txBox="1"/>
            <p:nvPr/>
          </p:nvSpPr>
          <p:spPr>
            <a:xfrm>
              <a:off x="1913741" y="6378911"/>
              <a:ext cx="503664"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10</a:t>
              </a:r>
              <a:r>
                <a:rPr kumimoji="1" lang="en-US" altLang="ja-JP" sz="1600" b="0" i="0" u="none" strike="noStrike" kern="0" cap="none" spc="0" normalizeH="0" baseline="3000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-4</a:t>
              </a:r>
              <a:endParaRPr kumimoji="1" lang="ja-JP" altLang="en-US" sz="1600" b="0" i="0" u="none" strike="noStrike" kern="0" cap="none" spc="0" normalizeH="0" baseline="3000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85" name="テキスト ボックス 79">
              <a:extLst>
                <a:ext uri="{FF2B5EF4-FFF2-40B4-BE49-F238E27FC236}">
                  <a16:creationId xmlns="" xmlns:a16="http://schemas.microsoft.com/office/drawing/2014/main" id="{A5A078B2-DED8-4318-BFCF-1728E460DC85}"/>
                </a:ext>
              </a:extLst>
            </p:cNvPr>
            <p:cNvSpPr txBox="1"/>
            <p:nvPr/>
          </p:nvSpPr>
          <p:spPr>
            <a:xfrm>
              <a:off x="3314181" y="6561749"/>
              <a:ext cx="737702"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Case 1</a:t>
              </a:r>
              <a:endParaRPr kumimoji="1" lang="ja-JP"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86" name="テキスト ボックス 80">
              <a:extLst>
                <a:ext uri="{FF2B5EF4-FFF2-40B4-BE49-F238E27FC236}">
                  <a16:creationId xmlns="" xmlns:a16="http://schemas.microsoft.com/office/drawing/2014/main" id="{3EDD37AA-CDFF-491D-A20A-523E8065691B}"/>
                </a:ext>
              </a:extLst>
            </p:cNvPr>
            <p:cNvSpPr txBox="1"/>
            <p:nvPr/>
          </p:nvSpPr>
          <p:spPr>
            <a:xfrm>
              <a:off x="4757253" y="6561749"/>
              <a:ext cx="737702"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Case 2</a:t>
              </a:r>
              <a:endParaRPr kumimoji="1" lang="ja-JP"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87" name="テキスト ボックス 216">
              <a:extLst>
                <a:ext uri="{FF2B5EF4-FFF2-40B4-BE49-F238E27FC236}">
                  <a16:creationId xmlns="" xmlns:a16="http://schemas.microsoft.com/office/drawing/2014/main" id="{B8ECEBA8-6039-48AD-B084-29039F521B10}"/>
                </a:ext>
              </a:extLst>
            </p:cNvPr>
            <p:cNvSpPr txBox="1"/>
            <p:nvPr/>
          </p:nvSpPr>
          <p:spPr>
            <a:xfrm>
              <a:off x="1907704" y="5877272"/>
              <a:ext cx="503664"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10</a:t>
              </a:r>
              <a:r>
                <a:rPr kumimoji="1" lang="en-US" altLang="ja-JP" sz="1600" b="0" i="0" u="none" strike="noStrike" kern="0" cap="none" spc="0" normalizeH="0" baseline="3000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-3</a:t>
              </a:r>
              <a:endParaRPr kumimoji="1" lang="ja-JP" altLang="en-US" sz="1600" b="0" i="0" u="none" strike="noStrike" kern="0" cap="none" spc="0" normalizeH="0" baseline="3000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88" name="テキスト ボックス 217">
              <a:extLst>
                <a:ext uri="{FF2B5EF4-FFF2-40B4-BE49-F238E27FC236}">
                  <a16:creationId xmlns="" xmlns:a16="http://schemas.microsoft.com/office/drawing/2014/main" id="{0EDFF28E-70E0-4029-93E9-E34F35D62E42}"/>
                </a:ext>
              </a:extLst>
            </p:cNvPr>
            <p:cNvSpPr txBox="1"/>
            <p:nvPr/>
          </p:nvSpPr>
          <p:spPr>
            <a:xfrm>
              <a:off x="1907704" y="5373216"/>
              <a:ext cx="503664"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10</a:t>
              </a:r>
              <a:r>
                <a:rPr kumimoji="1" lang="en-US" altLang="ja-JP" sz="1600" b="0" i="0" u="none" strike="noStrike" kern="0" cap="none" spc="0" normalizeH="0" baseline="3000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-2</a:t>
              </a:r>
              <a:endParaRPr kumimoji="1" lang="ja-JP" altLang="en-US" sz="1600" b="0" i="0" u="none" strike="noStrike" kern="0" cap="none" spc="0" normalizeH="0" baseline="3000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89" name="テキスト ボックス 218">
              <a:extLst>
                <a:ext uri="{FF2B5EF4-FFF2-40B4-BE49-F238E27FC236}">
                  <a16:creationId xmlns="" xmlns:a16="http://schemas.microsoft.com/office/drawing/2014/main" id="{3C1DB794-2883-4AF3-8BC6-E2D712036007}"/>
                </a:ext>
              </a:extLst>
            </p:cNvPr>
            <p:cNvSpPr txBox="1"/>
            <p:nvPr/>
          </p:nvSpPr>
          <p:spPr>
            <a:xfrm>
              <a:off x="1907704" y="4890646"/>
              <a:ext cx="503664"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10</a:t>
              </a:r>
              <a:r>
                <a:rPr kumimoji="1" lang="en-US" altLang="ja-JP" sz="1600" b="0" i="0" u="none" strike="noStrike" kern="0" cap="none" spc="0" normalizeH="0" baseline="3000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-1</a:t>
              </a:r>
              <a:endParaRPr kumimoji="1" lang="ja-JP" altLang="en-US" sz="1600" b="0" i="0" u="none" strike="noStrike" kern="0" cap="none" spc="0" normalizeH="0" baseline="3000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90" name="テキスト ボックス 219">
              <a:extLst>
                <a:ext uri="{FF2B5EF4-FFF2-40B4-BE49-F238E27FC236}">
                  <a16:creationId xmlns="" xmlns:a16="http://schemas.microsoft.com/office/drawing/2014/main" id="{84F92CD1-4392-4EA8-BEB3-812F07180202}"/>
                </a:ext>
              </a:extLst>
            </p:cNvPr>
            <p:cNvSpPr txBox="1"/>
            <p:nvPr/>
          </p:nvSpPr>
          <p:spPr>
            <a:xfrm>
              <a:off x="1907704" y="4365104"/>
              <a:ext cx="503664"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10</a:t>
              </a:r>
              <a:r>
                <a:rPr kumimoji="1" lang="en-US" altLang="ja-JP" sz="1600" b="0" i="0" u="none" strike="noStrike" kern="0" cap="none" spc="0" normalizeH="0" baseline="3000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-0</a:t>
              </a:r>
              <a:endParaRPr kumimoji="1" lang="ja-JP" altLang="en-US" sz="1600" b="0" i="0" u="none" strike="noStrike" kern="0" cap="none" spc="0" normalizeH="0" baseline="3000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cxnSp>
          <p:nvCxnSpPr>
            <p:cNvPr id="191" name="直線コネクタ 69">
              <a:extLst>
                <a:ext uri="{FF2B5EF4-FFF2-40B4-BE49-F238E27FC236}">
                  <a16:creationId xmlns="" xmlns:a16="http://schemas.microsoft.com/office/drawing/2014/main" id="{E169733E-B08A-4C90-9C9E-5E1F91E73E6D}"/>
                </a:ext>
              </a:extLst>
            </p:cNvPr>
            <p:cNvCxnSpPr/>
            <p:nvPr/>
          </p:nvCxnSpPr>
          <p:spPr bwMode="auto">
            <a:xfrm>
              <a:off x="2397215" y="6548188"/>
              <a:ext cx="4551049" cy="0"/>
            </a:xfrm>
            <a:prstGeom prst="line">
              <a:avLst/>
            </a:prstGeom>
            <a:noFill/>
            <a:ln w="19050" cap="flat" cmpd="sng" algn="ctr">
              <a:solidFill>
                <a:sysClr val="windowText" lastClr="000000"/>
              </a:solidFill>
              <a:prstDash val="solid"/>
              <a:round/>
              <a:headEnd type="none" w="med" len="med"/>
              <a:tailEnd type="none" w="med" len="med"/>
            </a:ln>
            <a:effectLst/>
          </p:spPr>
        </p:cxnSp>
        <p:cxnSp>
          <p:nvCxnSpPr>
            <p:cNvPr id="192" name="直線コネクタ 83">
              <a:extLst>
                <a:ext uri="{FF2B5EF4-FFF2-40B4-BE49-F238E27FC236}">
                  <a16:creationId xmlns="" xmlns:a16="http://schemas.microsoft.com/office/drawing/2014/main" id="{E43DDE41-08CB-4154-955A-1D8B57697C99}"/>
                </a:ext>
              </a:extLst>
            </p:cNvPr>
            <p:cNvCxnSpPr/>
            <p:nvPr/>
          </p:nvCxnSpPr>
          <p:spPr bwMode="auto">
            <a:xfrm>
              <a:off x="2397215" y="5018542"/>
              <a:ext cx="4551049" cy="0"/>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193" name="直線コネクタ 84">
              <a:extLst>
                <a:ext uri="{FF2B5EF4-FFF2-40B4-BE49-F238E27FC236}">
                  <a16:creationId xmlns="" xmlns:a16="http://schemas.microsoft.com/office/drawing/2014/main" id="{6C59F4AC-0C04-4DF5-96B3-8ABB57E5D3E1}"/>
                </a:ext>
              </a:extLst>
            </p:cNvPr>
            <p:cNvCxnSpPr/>
            <p:nvPr/>
          </p:nvCxnSpPr>
          <p:spPr bwMode="auto">
            <a:xfrm>
              <a:off x="2397215" y="5528423"/>
              <a:ext cx="4551049" cy="0"/>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194" name="直線コネクタ 85">
              <a:extLst>
                <a:ext uri="{FF2B5EF4-FFF2-40B4-BE49-F238E27FC236}">
                  <a16:creationId xmlns="" xmlns:a16="http://schemas.microsoft.com/office/drawing/2014/main" id="{3A49A1C2-AB75-4665-AD2B-3AFFA6526B2A}"/>
                </a:ext>
              </a:extLst>
            </p:cNvPr>
            <p:cNvCxnSpPr/>
            <p:nvPr/>
          </p:nvCxnSpPr>
          <p:spPr bwMode="auto">
            <a:xfrm>
              <a:off x="2397215" y="6038305"/>
              <a:ext cx="4551049" cy="0"/>
            </a:xfrm>
            <a:prstGeom prst="line">
              <a:avLst/>
            </a:prstGeom>
            <a:noFill/>
            <a:ln w="9525" cap="flat" cmpd="sng" algn="ctr">
              <a:solidFill>
                <a:sysClr val="windowText" lastClr="000000"/>
              </a:solidFill>
              <a:prstDash val="solid"/>
              <a:round/>
              <a:headEnd type="none" w="med" len="med"/>
              <a:tailEnd type="none" w="med" len="med"/>
            </a:ln>
            <a:effectLst/>
          </p:spPr>
        </p:cxnSp>
        <p:grpSp>
          <p:nvGrpSpPr>
            <p:cNvPr id="195" name="グループ化 206">
              <a:extLst>
                <a:ext uri="{FF2B5EF4-FFF2-40B4-BE49-F238E27FC236}">
                  <a16:creationId xmlns="" xmlns:a16="http://schemas.microsoft.com/office/drawing/2014/main" id="{F0E3CFF9-D6BB-4EAC-A7D8-A1E7A7940609}"/>
                </a:ext>
              </a:extLst>
            </p:cNvPr>
            <p:cNvGrpSpPr/>
            <p:nvPr/>
          </p:nvGrpSpPr>
          <p:grpSpPr>
            <a:xfrm>
              <a:off x="2397215" y="4531091"/>
              <a:ext cx="4551049" cy="2017096"/>
              <a:chOff x="2397215" y="4543382"/>
              <a:chExt cx="4551049" cy="2004806"/>
            </a:xfrm>
          </p:grpSpPr>
          <p:cxnSp>
            <p:nvCxnSpPr>
              <p:cNvPr id="217" name="直線コネクタ 68">
                <a:extLst>
                  <a:ext uri="{FF2B5EF4-FFF2-40B4-BE49-F238E27FC236}">
                    <a16:creationId xmlns="" xmlns:a16="http://schemas.microsoft.com/office/drawing/2014/main" id="{7FD9BB74-B98A-4F38-B7B3-607EE4F654CF}"/>
                  </a:ext>
                </a:extLst>
              </p:cNvPr>
              <p:cNvCxnSpPr/>
              <p:nvPr/>
            </p:nvCxnSpPr>
            <p:spPr bwMode="auto">
              <a:xfrm>
                <a:off x="2397215" y="4543382"/>
                <a:ext cx="0" cy="2004806"/>
              </a:xfrm>
              <a:prstGeom prst="line">
                <a:avLst/>
              </a:prstGeom>
              <a:noFill/>
              <a:ln w="19050" cap="flat" cmpd="sng" algn="ctr">
                <a:solidFill>
                  <a:sysClr val="windowText" lastClr="000000"/>
                </a:solidFill>
                <a:prstDash val="solid"/>
                <a:round/>
                <a:headEnd type="none" w="med" len="med"/>
                <a:tailEnd type="none" w="med" len="med"/>
              </a:ln>
              <a:effectLst/>
            </p:spPr>
          </p:cxnSp>
          <p:cxnSp>
            <p:nvCxnSpPr>
              <p:cNvPr id="218" name="直線コネクタ 70">
                <a:extLst>
                  <a:ext uri="{FF2B5EF4-FFF2-40B4-BE49-F238E27FC236}">
                    <a16:creationId xmlns="" xmlns:a16="http://schemas.microsoft.com/office/drawing/2014/main" id="{2FDAD0F3-41C5-4CD6-8FAE-E7DDB3D157AF}"/>
                  </a:ext>
                </a:extLst>
              </p:cNvPr>
              <p:cNvCxnSpPr/>
              <p:nvPr/>
            </p:nvCxnSpPr>
            <p:spPr bwMode="auto">
              <a:xfrm>
                <a:off x="2397215" y="4543382"/>
                <a:ext cx="4551049" cy="0"/>
              </a:xfrm>
              <a:prstGeom prst="line">
                <a:avLst/>
              </a:prstGeom>
              <a:noFill/>
              <a:ln w="19050" cap="flat" cmpd="sng" algn="ctr">
                <a:solidFill>
                  <a:sysClr val="windowText" lastClr="000000"/>
                </a:solidFill>
                <a:prstDash val="solid"/>
                <a:round/>
                <a:headEnd type="none" w="med" len="med"/>
                <a:tailEnd type="none" w="med" len="med"/>
              </a:ln>
              <a:effectLst/>
            </p:spPr>
          </p:cxnSp>
          <p:cxnSp>
            <p:nvCxnSpPr>
              <p:cNvPr id="219" name="直線コネクタ 71">
                <a:extLst>
                  <a:ext uri="{FF2B5EF4-FFF2-40B4-BE49-F238E27FC236}">
                    <a16:creationId xmlns="" xmlns:a16="http://schemas.microsoft.com/office/drawing/2014/main" id="{F60CBE19-1444-4381-852F-5FAD50433DF8}"/>
                  </a:ext>
                </a:extLst>
              </p:cNvPr>
              <p:cNvCxnSpPr/>
              <p:nvPr/>
            </p:nvCxnSpPr>
            <p:spPr bwMode="auto">
              <a:xfrm>
                <a:off x="6948264" y="4543382"/>
                <a:ext cx="0" cy="2004806"/>
              </a:xfrm>
              <a:prstGeom prst="line">
                <a:avLst/>
              </a:prstGeom>
              <a:noFill/>
              <a:ln w="19050" cap="flat" cmpd="sng" algn="ctr">
                <a:solidFill>
                  <a:sysClr val="windowText" lastClr="000000"/>
                </a:solidFill>
                <a:prstDash val="solid"/>
                <a:round/>
                <a:headEnd type="none" w="med" len="med"/>
                <a:tailEnd type="none" w="med" len="med"/>
              </a:ln>
              <a:effectLst/>
            </p:spPr>
          </p:cxnSp>
          <p:cxnSp>
            <p:nvCxnSpPr>
              <p:cNvPr id="220" name="直線コネクタ 86">
                <a:extLst>
                  <a:ext uri="{FF2B5EF4-FFF2-40B4-BE49-F238E27FC236}">
                    <a16:creationId xmlns="" xmlns:a16="http://schemas.microsoft.com/office/drawing/2014/main" id="{6876E58C-83A2-4152-AA72-A20A4FBC9255}"/>
                  </a:ext>
                </a:extLst>
              </p:cNvPr>
              <p:cNvCxnSpPr/>
              <p:nvPr/>
            </p:nvCxnSpPr>
            <p:spPr bwMode="auto">
              <a:xfrm>
                <a:off x="3577234" y="4543382"/>
                <a:ext cx="0" cy="2004806"/>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221" name="直線コネクタ 87">
                <a:extLst>
                  <a:ext uri="{FF2B5EF4-FFF2-40B4-BE49-F238E27FC236}">
                    <a16:creationId xmlns="" xmlns:a16="http://schemas.microsoft.com/office/drawing/2014/main" id="{3815998A-FDF9-4026-AA35-1A01B6A1F925}"/>
                  </a:ext>
                </a:extLst>
              </p:cNvPr>
              <p:cNvCxnSpPr/>
              <p:nvPr/>
            </p:nvCxnSpPr>
            <p:spPr bwMode="auto">
              <a:xfrm>
                <a:off x="5020305" y="4543382"/>
                <a:ext cx="0" cy="2004806"/>
              </a:xfrm>
              <a:prstGeom prst="line">
                <a:avLst/>
              </a:prstGeom>
              <a:noFill/>
              <a:ln w="9525" cap="flat" cmpd="sng" algn="ctr">
                <a:solidFill>
                  <a:sysClr val="windowText" lastClr="000000"/>
                </a:solidFill>
                <a:prstDash val="solid"/>
                <a:round/>
                <a:headEnd type="none" w="med" len="med"/>
                <a:tailEnd type="none" w="med" len="med"/>
              </a:ln>
              <a:effectLst/>
            </p:spPr>
          </p:cxnSp>
        </p:grpSp>
        <p:grpSp>
          <p:nvGrpSpPr>
            <p:cNvPr id="196" name="グループ化 215">
              <a:extLst>
                <a:ext uri="{FF2B5EF4-FFF2-40B4-BE49-F238E27FC236}">
                  <a16:creationId xmlns="" xmlns:a16="http://schemas.microsoft.com/office/drawing/2014/main" id="{5826373C-D4CF-46F8-8159-128B2796D8A6}"/>
                </a:ext>
              </a:extLst>
            </p:cNvPr>
            <p:cNvGrpSpPr/>
            <p:nvPr/>
          </p:nvGrpSpPr>
          <p:grpSpPr>
            <a:xfrm>
              <a:off x="3491880" y="4474787"/>
              <a:ext cx="175552" cy="1974969"/>
              <a:chOff x="7917518" y="3092317"/>
              <a:chExt cx="140008" cy="2415816"/>
            </a:xfrm>
          </p:grpSpPr>
          <p:sp>
            <p:nvSpPr>
              <p:cNvPr id="211" name="楕円 209">
                <a:extLst>
                  <a:ext uri="{FF2B5EF4-FFF2-40B4-BE49-F238E27FC236}">
                    <a16:creationId xmlns="" xmlns:a16="http://schemas.microsoft.com/office/drawing/2014/main" id="{62BD3592-5645-44EE-9807-AE0F9BF2271D}"/>
                  </a:ext>
                </a:extLst>
              </p:cNvPr>
              <p:cNvSpPr/>
              <p:nvPr/>
            </p:nvSpPr>
            <p:spPr bwMode="auto">
              <a:xfrm>
                <a:off x="7933338" y="5048117"/>
                <a:ext cx="108347" cy="108347"/>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212" name="楕円 210">
                <a:extLst>
                  <a:ext uri="{FF2B5EF4-FFF2-40B4-BE49-F238E27FC236}">
                    <a16:creationId xmlns="" xmlns:a16="http://schemas.microsoft.com/office/drawing/2014/main" id="{C1835B83-3E69-4251-B0E6-4CA57135FB8A}"/>
                  </a:ext>
                </a:extLst>
              </p:cNvPr>
              <p:cNvSpPr/>
              <p:nvPr/>
            </p:nvSpPr>
            <p:spPr bwMode="auto">
              <a:xfrm>
                <a:off x="7920638" y="3917817"/>
                <a:ext cx="108347" cy="108347"/>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213" name="楕円 211">
                <a:extLst>
                  <a:ext uri="{FF2B5EF4-FFF2-40B4-BE49-F238E27FC236}">
                    <a16:creationId xmlns="" xmlns:a16="http://schemas.microsoft.com/office/drawing/2014/main" id="{EFBB3451-0499-455A-B513-640FF97F6C3A}"/>
                  </a:ext>
                </a:extLst>
              </p:cNvPr>
              <p:cNvSpPr/>
              <p:nvPr/>
            </p:nvSpPr>
            <p:spPr bwMode="auto">
              <a:xfrm>
                <a:off x="7920037" y="3092317"/>
                <a:ext cx="108347" cy="108347"/>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214" name="楕円 212">
                <a:extLst>
                  <a:ext uri="{FF2B5EF4-FFF2-40B4-BE49-F238E27FC236}">
                    <a16:creationId xmlns="" xmlns:a16="http://schemas.microsoft.com/office/drawing/2014/main" id="{1040CB9A-D5CB-4CC0-81C6-5FC39E8F671F}"/>
                  </a:ext>
                </a:extLst>
              </p:cNvPr>
              <p:cNvSpPr/>
              <p:nvPr/>
            </p:nvSpPr>
            <p:spPr bwMode="auto">
              <a:xfrm>
                <a:off x="7933338" y="5175117"/>
                <a:ext cx="108347" cy="108347"/>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215" name="楕円 213">
                <a:extLst>
                  <a:ext uri="{FF2B5EF4-FFF2-40B4-BE49-F238E27FC236}">
                    <a16:creationId xmlns="" xmlns:a16="http://schemas.microsoft.com/office/drawing/2014/main" id="{5AC30D9B-0672-4A9F-91A0-E5A98E306CE7}"/>
                  </a:ext>
                </a:extLst>
              </p:cNvPr>
              <p:cNvSpPr/>
              <p:nvPr/>
            </p:nvSpPr>
            <p:spPr bwMode="auto">
              <a:xfrm>
                <a:off x="7917518" y="5368125"/>
                <a:ext cx="140008" cy="140008"/>
              </a:xfrm>
              <a:prstGeom prst="ellipse">
                <a:avLst/>
              </a:prstGeom>
              <a:solidFill>
                <a:srgbClr val="4F81B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cxnSp>
            <p:nvCxnSpPr>
              <p:cNvPr id="216" name="直線コネクタ 214">
                <a:extLst>
                  <a:ext uri="{FF2B5EF4-FFF2-40B4-BE49-F238E27FC236}">
                    <a16:creationId xmlns="" xmlns:a16="http://schemas.microsoft.com/office/drawing/2014/main" id="{AC152630-0D74-44BC-984D-8581EED6957A}"/>
                  </a:ext>
                </a:extLst>
              </p:cNvPr>
              <p:cNvCxnSpPr/>
              <p:nvPr/>
            </p:nvCxnSpPr>
            <p:spPr bwMode="auto">
              <a:xfrm>
                <a:off x="7980829" y="3134036"/>
                <a:ext cx="0" cy="2095254"/>
              </a:xfrm>
              <a:prstGeom prst="line">
                <a:avLst/>
              </a:prstGeom>
              <a:noFill/>
              <a:ln w="57150" cap="flat" cmpd="sng" algn="ctr">
                <a:solidFill>
                  <a:srgbClr val="C0504D"/>
                </a:solidFill>
                <a:prstDash val="solid"/>
                <a:round/>
                <a:headEnd type="none" w="med" len="med"/>
                <a:tailEnd type="none" w="med" len="med"/>
              </a:ln>
              <a:effectLst/>
            </p:spPr>
          </p:cxnSp>
        </p:grpSp>
        <p:grpSp>
          <p:nvGrpSpPr>
            <p:cNvPr id="197" name="グループ化 226">
              <a:extLst>
                <a:ext uri="{FF2B5EF4-FFF2-40B4-BE49-F238E27FC236}">
                  <a16:creationId xmlns="" xmlns:a16="http://schemas.microsoft.com/office/drawing/2014/main" id="{DF3AC2B1-E78E-40E7-9540-CC2F22B8EB4F}"/>
                </a:ext>
              </a:extLst>
            </p:cNvPr>
            <p:cNvGrpSpPr/>
            <p:nvPr/>
          </p:nvGrpSpPr>
          <p:grpSpPr>
            <a:xfrm>
              <a:off x="4952889" y="4489683"/>
              <a:ext cx="123167" cy="1003362"/>
              <a:chOff x="6632045" y="2070608"/>
              <a:chExt cx="140008" cy="1204246"/>
            </a:xfrm>
          </p:grpSpPr>
          <p:cxnSp>
            <p:nvCxnSpPr>
              <p:cNvPr id="205" name="直線コネクタ 220">
                <a:extLst>
                  <a:ext uri="{FF2B5EF4-FFF2-40B4-BE49-F238E27FC236}">
                    <a16:creationId xmlns="" xmlns:a16="http://schemas.microsoft.com/office/drawing/2014/main" id="{DCAA7D7A-DBB3-4886-9691-4C06E96B2129}"/>
                  </a:ext>
                </a:extLst>
              </p:cNvPr>
              <p:cNvCxnSpPr>
                <a:endCxn id="209" idx="4"/>
              </p:cNvCxnSpPr>
              <p:nvPr/>
            </p:nvCxnSpPr>
            <p:spPr bwMode="auto">
              <a:xfrm flipH="1">
                <a:off x="6709166" y="2077081"/>
                <a:ext cx="1843" cy="1155974"/>
              </a:xfrm>
              <a:prstGeom prst="line">
                <a:avLst/>
              </a:prstGeom>
              <a:noFill/>
              <a:ln w="57150" cap="flat" cmpd="sng" algn="ctr">
                <a:solidFill>
                  <a:srgbClr val="C0504D"/>
                </a:solidFill>
                <a:prstDash val="solid"/>
                <a:round/>
                <a:headEnd type="none" w="med" len="med"/>
                <a:tailEnd type="none" w="med" len="med"/>
              </a:ln>
              <a:effectLst/>
            </p:spPr>
          </p:cxnSp>
          <p:sp>
            <p:nvSpPr>
              <p:cNvPr id="206" name="楕円 221">
                <a:extLst>
                  <a:ext uri="{FF2B5EF4-FFF2-40B4-BE49-F238E27FC236}">
                    <a16:creationId xmlns="" xmlns:a16="http://schemas.microsoft.com/office/drawing/2014/main" id="{3428CBFC-CF7B-4AED-ACBA-8C2DBE3EC82E}"/>
                  </a:ext>
                </a:extLst>
              </p:cNvPr>
              <p:cNvSpPr/>
              <p:nvPr/>
            </p:nvSpPr>
            <p:spPr bwMode="auto">
              <a:xfrm>
                <a:off x="6642292" y="2883408"/>
                <a:ext cx="108347" cy="108347"/>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207" name="楕円 222">
                <a:extLst>
                  <a:ext uri="{FF2B5EF4-FFF2-40B4-BE49-F238E27FC236}">
                    <a16:creationId xmlns="" xmlns:a16="http://schemas.microsoft.com/office/drawing/2014/main" id="{CF448758-97C3-44BC-BEB0-57B1B269D393}"/>
                  </a:ext>
                </a:extLst>
              </p:cNvPr>
              <p:cNvSpPr/>
              <p:nvPr/>
            </p:nvSpPr>
            <p:spPr bwMode="auto">
              <a:xfrm>
                <a:off x="6642292" y="2934208"/>
                <a:ext cx="108347" cy="108347"/>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208" name="楕円 223">
                <a:extLst>
                  <a:ext uri="{FF2B5EF4-FFF2-40B4-BE49-F238E27FC236}">
                    <a16:creationId xmlns="" xmlns:a16="http://schemas.microsoft.com/office/drawing/2014/main" id="{18F9E73E-074C-4F32-B7CF-43460F8F4EA9}"/>
                  </a:ext>
                </a:extLst>
              </p:cNvPr>
              <p:cNvSpPr/>
              <p:nvPr/>
            </p:nvSpPr>
            <p:spPr bwMode="auto">
              <a:xfrm>
                <a:off x="6642292" y="2070608"/>
                <a:ext cx="108347" cy="108347"/>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209" name="楕円 224">
                <a:extLst>
                  <a:ext uri="{FF2B5EF4-FFF2-40B4-BE49-F238E27FC236}">
                    <a16:creationId xmlns="" xmlns:a16="http://schemas.microsoft.com/office/drawing/2014/main" id="{E22EFA11-578A-465E-A1A0-FE4FF28C53F4}"/>
                  </a:ext>
                </a:extLst>
              </p:cNvPr>
              <p:cNvSpPr/>
              <p:nvPr/>
            </p:nvSpPr>
            <p:spPr bwMode="auto">
              <a:xfrm>
                <a:off x="6654992" y="3124708"/>
                <a:ext cx="108347" cy="108347"/>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210" name="楕円 225">
                <a:extLst>
                  <a:ext uri="{FF2B5EF4-FFF2-40B4-BE49-F238E27FC236}">
                    <a16:creationId xmlns="" xmlns:a16="http://schemas.microsoft.com/office/drawing/2014/main" id="{5384966D-1760-4029-B487-5BE8BBB68E6A}"/>
                  </a:ext>
                </a:extLst>
              </p:cNvPr>
              <p:cNvSpPr/>
              <p:nvPr/>
            </p:nvSpPr>
            <p:spPr bwMode="auto">
              <a:xfrm>
                <a:off x="6632045" y="3134846"/>
                <a:ext cx="140008" cy="140008"/>
              </a:xfrm>
              <a:prstGeom prst="ellipse">
                <a:avLst/>
              </a:prstGeom>
              <a:solidFill>
                <a:srgbClr val="4F81B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grpSp>
        <p:grpSp>
          <p:nvGrpSpPr>
            <p:cNvPr id="198" name="グループ化 228">
              <a:extLst>
                <a:ext uri="{FF2B5EF4-FFF2-40B4-BE49-F238E27FC236}">
                  <a16:creationId xmlns="" xmlns:a16="http://schemas.microsoft.com/office/drawing/2014/main" id="{31ED4E38-5D61-4835-AE5F-B9AE9AC27F06}"/>
                </a:ext>
              </a:extLst>
            </p:cNvPr>
            <p:cNvGrpSpPr/>
            <p:nvPr/>
          </p:nvGrpSpPr>
          <p:grpSpPr>
            <a:xfrm>
              <a:off x="5469988" y="4915715"/>
              <a:ext cx="1028594" cy="544497"/>
              <a:chOff x="7593796" y="4728160"/>
              <a:chExt cx="1028594" cy="544497"/>
            </a:xfrm>
          </p:grpSpPr>
          <p:grpSp>
            <p:nvGrpSpPr>
              <p:cNvPr id="199" name="グループ化 62">
                <a:extLst>
                  <a:ext uri="{FF2B5EF4-FFF2-40B4-BE49-F238E27FC236}">
                    <a16:creationId xmlns="" xmlns:a16="http://schemas.microsoft.com/office/drawing/2014/main" id="{BF422401-19E4-4406-80F4-B0436BB1E833}"/>
                  </a:ext>
                </a:extLst>
              </p:cNvPr>
              <p:cNvGrpSpPr/>
              <p:nvPr/>
            </p:nvGrpSpPr>
            <p:grpSpPr>
              <a:xfrm>
                <a:off x="7593796" y="4728160"/>
                <a:ext cx="1028594" cy="544497"/>
                <a:chOff x="8558487" y="1501926"/>
                <a:chExt cx="1607910" cy="544497"/>
              </a:xfrm>
            </p:grpSpPr>
            <p:sp>
              <p:nvSpPr>
                <p:cNvPr id="202" name="正方形/長方形 65">
                  <a:extLst>
                    <a:ext uri="{FF2B5EF4-FFF2-40B4-BE49-F238E27FC236}">
                      <a16:creationId xmlns="" xmlns:a16="http://schemas.microsoft.com/office/drawing/2014/main" id="{6E02797A-0BBB-4ABC-9AB4-E89470EBF98A}"/>
                    </a:ext>
                  </a:extLst>
                </p:cNvPr>
                <p:cNvSpPr/>
                <p:nvPr/>
              </p:nvSpPr>
              <p:spPr bwMode="auto">
                <a:xfrm>
                  <a:off x="8558487" y="1506576"/>
                  <a:ext cx="1607910" cy="506887"/>
                </a:xfrm>
                <a:prstGeom prst="rect">
                  <a:avLst/>
                </a:prstGeom>
                <a:solidFill>
                  <a:sysClr val="window" lastClr="FFFFFF"/>
                </a:solidFill>
                <a:ln w="12700">
                  <a:solidFill>
                    <a:sysClr val="windowText" lastClr="000000"/>
                  </a:solid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203" name="テキスト ボックス 66">
                  <a:extLst>
                    <a:ext uri="{FF2B5EF4-FFF2-40B4-BE49-F238E27FC236}">
                      <a16:creationId xmlns="" xmlns:a16="http://schemas.microsoft.com/office/drawing/2014/main" id="{D8C680EC-5980-4B33-95FA-171276AF09DE}"/>
                    </a:ext>
                  </a:extLst>
                </p:cNvPr>
                <p:cNvSpPr txBox="1"/>
                <p:nvPr/>
              </p:nvSpPr>
              <p:spPr>
                <a:xfrm>
                  <a:off x="8917337" y="1738646"/>
                  <a:ext cx="732893"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a:t>
                  </a:r>
                  <a:r>
                    <a:rPr kumimoji="1" lang="en-US" altLang="ja-JP" sz="14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*FPW</a:t>
                  </a:r>
                  <a:endParaRPr kumimoji="1" lang="ja-JP" altLang="en-US" sz="14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204" name="テキスト ボックス 67">
                  <a:extLst>
                    <a:ext uri="{FF2B5EF4-FFF2-40B4-BE49-F238E27FC236}">
                      <a16:creationId xmlns="" xmlns:a16="http://schemas.microsoft.com/office/drawing/2014/main" id="{9EDBF4DE-0A60-40DA-8999-07DD3A6E10F2}"/>
                    </a:ext>
                  </a:extLst>
                </p:cNvPr>
                <p:cNvSpPr txBox="1"/>
                <p:nvPr/>
              </p:nvSpPr>
              <p:spPr>
                <a:xfrm>
                  <a:off x="8917338" y="1501926"/>
                  <a:ext cx="663964"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a:t>
                  </a:r>
                  <a:r>
                    <a:rPr kumimoji="1" lang="en-US" altLang="ja-JP" sz="14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RPW</a:t>
                  </a:r>
                  <a:endParaRPr kumimoji="1" lang="ja-JP" altLang="en-US" sz="14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grpSp>
          <p:sp>
            <p:nvSpPr>
              <p:cNvPr id="200" name="楕円 63">
                <a:extLst>
                  <a:ext uri="{FF2B5EF4-FFF2-40B4-BE49-F238E27FC236}">
                    <a16:creationId xmlns="" xmlns:a16="http://schemas.microsoft.com/office/drawing/2014/main" id="{70FADA24-B51B-4BA4-948B-3D0888A3A143}"/>
                  </a:ext>
                </a:extLst>
              </p:cNvPr>
              <p:cNvSpPr/>
              <p:nvPr/>
            </p:nvSpPr>
            <p:spPr bwMode="auto">
              <a:xfrm>
                <a:off x="7774084" y="4812575"/>
                <a:ext cx="140008" cy="140008"/>
              </a:xfrm>
              <a:prstGeom prst="ellipse">
                <a:avLst/>
              </a:prstGeom>
              <a:solidFill>
                <a:srgbClr val="4F81B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201" name="楕円 64">
                <a:extLst>
                  <a:ext uri="{FF2B5EF4-FFF2-40B4-BE49-F238E27FC236}">
                    <a16:creationId xmlns="" xmlns:a16="http://schemas.microsoft.com/office/drawing/2014/main" id="{EB3BC394-2B80-468E-92D1-0F38135B0C1B}"/>
                  </a:ext>
                </a:extLst>
              </p:cNvPr>
              <p:cNvSpPr/>
              <p:nvPr/>
            </p:nvSpPr>
            <p:spPr bwMode="auto">
              <a:xfrm>
                <a:off x="7783077" y="5056905"/>
                <a:ext cx="131015" cy="131016"/>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grpSp>
      </p:grpSp>
      <p:sp>
        <p:nvSpPr>
          <p:cNvPr id="222" name="テキスト ボックス 230">
            <a:extLst>
              <a:ext uri="{FF2B5EF4-FFF2-40B4-BE49-F238E27FC236}">
                <a16:creationId xmlns="" xmlns:a16="http://schemas.microsoft.com/office/drawing/2014/main" id="{CDEF71E1-4D83-4933-851C-C56F148F2A95}"/>
              </a:ext>
            </a:extLst>
          </p:cNvPr>
          <p:cNvSpPr txBox="1"/>
          <p:nvPr/>
        </p:nvSpPr>
        <p:spPr>
          <a:xfrm>
            <a:off x="8644427" y="5613417"/>
            <a:ext cx="2572948" cy="369332"/>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kumimoji="1" lang="en-US" altLang="ja-JP" sz="1800" dirty="0">
                <a:solidFill>
                  <a:prstClr val="black"/>
                </a:solidFill>
                <a:latin typeface="Times New Roman" panose="02020603050405020304" pitchFamily="18" charset="0"/>
                <a:ea typeface="ＭＳ Ｐゴシック" panose="020B0600070205080204" pitchFamily="34" charset="-128"/>
                <a:cs typeface="Times New Roman" panose="02020603050405020304" pitchFamily="18" charset="0"/>
              </a:rPr>
              <a:t>*Fixed Polarization Wave</a:t>
            </a:r>
            <a:endParaRPr kumimoji="1" lang="ja-JP" altLang="en-US" sz="1800" dirty="0">
              <a:solidFill>
                <a:prstClr val="black"/>
              </a:solidFill>
              <a:latin typeface="Times New Roman" panose="02020603050405020304" pitchFamily="18" charset="0"/>
              <a:ea typeface="ＭＳ Ｐゴシック" panose="020B0600070205080204" pitchFamily="34" charset="-128"/>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DBF79FF-8F86-498A-8B86-7B807521CDD5}"/>
              </a:ext>
            </a:extLst>
          </p:cNvPr>
          <p:cNvSpPr>
            <a:spLocks noGrp="1"/>
          </p:cNvSpPr>
          <p:nvPr>
            <p:ph type="title"/>
          </p:nvPr>
        </p:nvSpPr>
        <p:spPr/>
        <p:txBody>
          <a:bodyPr/>
          <a:lstStyle/>
          <a:p>
            <a:r>
              <a:rPr lang="en-US" altLang="ja-JP" dirty="0">
                <a:latin typeface="Times New Roman" pitchFamily="18" charset="0"/>
                <a:cs typeface="Times New Roman" pitchFamily="18" charset="0"/>
              </a:rPr>
              <a:t>Field Test in Factory (setup)</a:t>
            </a:r>
            <a:endParaRPr lang="en-US" dirty="0"/>
          </a:p>
        </p:txBody>
      </p:sp>
      <p:sp>
        <p:nvSpPr>
          <p:cNvPr id="4" name="Slide Number Placeholder 3">
            <a:extLst>
              <a:ext uri="{FF2B5EF4-FFF2-40B4-BE49-F238E27FC236}">
                <a16:creationId xmlns="" xmlns:a16="http://schemas.microsoft.com/office/drawing/2014/main" id="{54292FF8-1546-460C-B720-C8D4821F941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 xmlns:a16="http://schemas.microsoft.com/office/drawing/2014/main" id="{D66A476C-63BF-4D3E-8F9F-AA5EF7878E54}"/>
              </a:ext>
            </a:extLst>
          </p:cNvPr>
          <p:cNvSpPr>
            <a:spLocks noGrp="1"/>
          </p:cNvSpPr>
          <p:nvPr>
            <p:ph type="ftr" idx="14"/>
          </p:nvPr>
        </p:nvSpPr>
        <p:spPr/>
        <p:txBody>
          <a:bodyPr/>
          <a:lstStyle/>
          <a:p>
            <a:r>
              <a:rPr lang="en-GB"/>
              <a:t>Ken Takei, Hitachi Ltd.</a:t>
            </a:r>
            <a:endParaRPr lang="en-GB" dirty="0"/>
          </a:p>
        </p:txBody>
      </p:sp>
      <p:sp>
        <p:nvSpPr>
          <p:cNvPr id="6" name="Date Placeholder 5">
            <a:extLst>
              <a:ext uri="{FF2B5EF4-FFF2-40B4-BE49-F238E27FC236}">
                <a16:creationId xmlns="" xmlns:a16="http://schemas.microsoft.com/office/drawing/2014/main" id="{3DD2D4FC-86A9-46E3-AE6F-02D5B377F489}"/>
              </a:ext>
            </a:extLst>
          </p:cNvPr>
          <p:cNvSpPr>
            <a:spLocks noGrp="1"/>
          </p:cNvSpPr>
          <p:nvPr>
            <p:ph type="dt" idx="15"/>
          </p:nvPr>
        </p:nvSpPr>
        <p:spPr/>
        <p:txBody>
          <a:bodyPr/>
          <a:lstStyle/>
          <a:p>
            <a:r>
              <a:rPr lang="en-US"/>
              <a:t>March 2018</a:t>
            </a:r>
            <a:endParaRPr lang="en-GB" dirty="0"/>
          </a:p>
        </p:txBody>
      </p:sp>
      <p:sp>
        <p:nvSpPr>
          <p:cNvPr id="122" name="テキスト ボックス 2">
            <a:extLst>
              <a:ext uri="{FF2B5EF4-FFF2-40B4-BE49-F238E27FC236}">
                <a16:creationId xmlns="" xmlns:a16="http://schemas.microsoft.com/office/drawing/2014/main" id="{CE044C4C-9F6E-42FE-B594-39D16B8324ED}"/>
              </a:ext>
            </a:extLst>
          </p:cNvPr>
          <p:cNvSpPr txBox="1"/>
          <p:nvPr/>
        </p:nvSpPr>
        <p:spPr>
          <a:xfrm>
            <a:off x="1809342" y="1447800"/>
            <a:ext cx="2613216" cy="461665"/>
          </a:xfrm>
          <a:prstGeom prst="rect">
            <a:avLst/>
          </a:prstGeom>
          <a:solidFill>
            <a:sysClr val="window" lastClr="FFFFFF">
              <a:lumMod val="95000"/>
            </a:sysClr>
          </a:solidFill>
          <a:ln>
            <a:no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b="0" i="0" u="sng" strike="noStrike" kern="0" cap="none" spc="0" normalizeH="0" baseline="0" noProof="0" dirty="0">
                <a:ln>
                  <a:noFill/>
                </a:ln>
                <a:solidFill>
                  <a:prstClr val="black"/>
                </a:solidFill>
                <a:effectLst/>
                <a:uLnTx/>
                <a:uFillTx/>
                <a:latin typeface="Calibri"/>
                <a:ea typeface="ＭＳ Ｐゴシック" panose="020B0600070205080204" pitchFamily="34" charset="-128"/>
              </a:rPr>
              <a:t>Experimental setup</a:t>
            </a:r>
            <a:endParaRPr kumimoji="1" lang="ja-JP" altLang="en-US" b="0" i="0" u="sng" strike="noStrike" kern="0" cap="none" spc="0" normalizeH="0" baseline="0" noProof="0" dirty="0">
              <a:ln>
                <a:noFill/>
              </a:ln>
              <a:solidFill>
                <a:prstClr val="black"/>
              </a:solidFill>
              <a:effectLst/>
              <a:uLnTx/>
              <a:uFillTx/>
              <a:latin typeface="Calibri"/>
              <a:ea typeface="ＭＳ Ｐゴシック" panose="020B0600070205080204" pitchFamily="34" charset="-128"/>
            </a:endParaRPr>
          </a:p>
        </p:txBody>
      </p:sp>
      <p:sp>
        <p:nvSpPr>
          <p:cNvPr id="123" name="テキスト ボックス 12">
            <a:extLst>
              <a:ext uri="{FF2B5EF4-FFF2-40B4-BE49-F238E27FC236}">
                <a16:creationId xmlns="" xmlns:a16="http://schemas.microsoft.com/office/drawing/2014/main" id="{CBE1A03A-3C45-427F-8A9E-EDA8C81276D6}"/>
              </a:ext>
            </a:extLst>
          </p:cNvPr>
          <p:cNvSpPr txBox="1"/>
          <p:nvPr/>
        </p:nvSpPr>
        <p:spPr>
          <a:xfrm>
            <a:off x="5569594" y="4230231"/>
            <a:ext cx="5813515" cy="2246769"/>
          </a:xfrm>
          <a:prstGeom prst="rect">
            <a:avLst/>
          </a:prstGeom>
          <a:noFill/>
          <a:ln>
            <a:noFill/>
          </a:ln>
        </p:spPr>
        <p:txBody>
          <a:bodyPr wrap="none" rtlCol="0">
            <a:spAutoFit/>
          </a:bodyPr>
          <a:lstStyle/>
          <a:p>
            <a:pPr defTabSz="914400" eaLnBrk="1" fontAlgn="auto" hangingPunct="1">
              <a:spcBef>
                <a:spcPts val="0"/>
              </a:spcBef>
              <a:spcAft>
                <a:spcPts val="0"/>
              </a:spcAft>
              <a:buClrTx/>
              <a:buSzTx/>
              <a:buFontTx/>
              <a:buNone/>
            </a:pPr>
            <a:r>
              <a:rPr kumimoji="1" lang="en-US" altLang="ja-JP" sz="2000" b="1" u="sng" dirty="0">
                <a:solidFill>
                  <a:prstClr val="black"/>
                </a:solidFill>
                <a:latin typeface="Calibri"/>
                <a:ea typeface="ＭＳ Ｐゴシック" panose="020B0600070205080204" pitchFamily="34" charset="-128"/>
              </a:rPr>
              <a:t>Specifications</a:t>
            </a:r>
          </a:p>
          <a:p>
            <a:pPr defTabSz="914400" eaLnBrk="1" fontAlgn="auto" hangingPunct="1">
              <a:spcBef>
                <a:spcPts val="0"/>
              </a:spcBef>
              <a:spcAft>
                <a:spcPts val="0"/>
              </a:spcAft>
              <a:buClrTx/>
              <a:buSzTx/>
              <a:buFontTx/>
              <a:buNone/>
            </a:pPr>
            <a:r>
              <a:rPr kumimoji="1" lang="ja-JP" altLang="en-US" sz="2000" dirty="0">
                <a:solidFill>
                  <a:prstClr val="black"/>
                </a:solidFill>
                <a:latin typeface="Calibri"/>
                <a:ea typeface="ＭＳ Ｐゴシック" panose="020B0600070205080204" pitchFamily="34" charset="-128"/>
              </a:rPr>
              <a:t>・</a:t>
            </a:r>
            <a:r>
              <a:rPr kumimoji="1" lang="en-US" altLang="ja-JP" sz="2000" dirty="0">
                <a:solidFill>
                  <a:prstClr val="black"/>
                </a:solidFill>
                <a:latin typeface="Calibri"/>
                <a:ea typeface="ＭＳ Ｐゴシック" panose="020B0600070205080204" pitchFamily="34" charset="-128"/>
              </a:rPr>
              <a:t>Output power for measuring receiving power 10dBm</a:t>
            </a:r>
          </a:p>
          <a:p>
            <a:pPr defTabSz="914400" eaLnBrk="1" fontAlgn="auto" hangingPunct="1">
              <a:spcBef>
                <a:spcPts val="0"/>
              </a:spcBef>
              <a:spcAft>
                <a:spcPts val="0"/>
              </a:spcAft>
              <a:buClrTx/>
              <a:buSzTx/>
              <a:buFontTx/>
              <a:buNone/>
            </a:pPr>
            <a:r>
              <a:rPr kumimoji="1" lang="ja-JP" altLang="en-US" sz="2000" dirty="0">
                <a:solidFill>
                  <a:prstClr val="black"/>
                </a:solidFill>
                <a:latin typeface="Calibri"/>
                <a:ea typeface="ＭＳ Ｐゴシック" panose="020B0600070205080204" pitchFamily="34" charset="-128"/>
              </a:rPr>
              <a:t>・</a:t>
            </a:r>
            <a:r>
              <a:rPr kumimoji="1" lang="en-US" altLang="ja-JP" sz="2000" dirty="0">
                <a:solidFill>
                  <a:prstClr val="black"/>
                </a:solidFill>
                <a:latin typeface="Calibri"/>
                <a:ea typeface="ＭＳ Ｐゴシック" panose="020B0600070205080204" pitchFamily="34" charset="-128"/>
              </a:rPr>
              <a:t>Output power for measuring PER 0dBm</a:t>
            </a:r>
          </a:p>
          <a:p>
            <a:pPr defTabSz="914400" eaLnBrk="1" fontAlgn="auto" hangingPunct="1">
              <a:spcBef>
                <a:spcPts val="0"/>
              </a:spcBef>
              <a:spcAft>
                <a:spcPts val="0"/>
              </a:spcAft>
              <a:buClrTx/>
              <a:buSzTx/>
              <a:buFontTx/>
              <a:buNone/>
            </a:pPr>
            <a:r>
              <a:rPr kumimoji="1" lang="ja-JP" altLang="en-US" sz="2000" dirty="0">
                <a:solidFill>
                  <a:prstClr val="black"/>
                </a:solidFill>
                <a:latin typeface="Calibri"/>
                <a:ea typeface="ＭＳ Ｐゴシック" panose="020B0600070205080204" pitchFamily="34" charset="-128"/>
              </a:rPr>
              <a:t>・</a:t>
            </a:r>
            <a:r>
              <a:rPr kumimoji="1" lang="en-US" altLang="ja-JP" sz="2000" dirty="0">
                <a:solidFill>
                  <a:prstClr val="black"/>
                </a:solidFill>
                <a:latin typeface="Calibri"/>
                <a:ea typeface="ＭＳ Ｐゴシック" panose="020B0600070205080204" pitchFamily="34" charset="-128"/>
              </a:rPr>
              <a:t>Carrier frequency 920MHz</a:t>
            </a:r>
            <a:r>
              <a:rPr kumimoji="1" lang="ja-JP" altLang="en-US" sz="2000" dirty="0">
                <a:solidFill>
                  <a:prstClr val="black"/>
                </a:solidFill>
                <a:latin typeface="Calibri"/>
                <a:ea typeface="ＭＳ Ｐゴシック" panose="020B0600070205080204" pitchFamily="34" charset="-128"/>
              </a:rPr>
              <a:t> </a:t>
            </a:r>
            <a:endParaRPr kumimoji="1" lang="en-US" altLang="ja-JP" sz="2000" dirty="0">
              <a:solidFill>
                <a:prstClr val="black"/>
              </a:solidFill>
              <a:latin typeface="Calibri"/>
              <a:ea typeface="ＭＳ Ｐゴシック" panose="020B0600070205080204" pitchFamily="34" charset="-128"/>
            </a:endParaRPr>
          </a:p>
          <a:p>
            <a:pPr defTabSz="914400" eaLnBrk="1" fontAlgn="auto" hangingPunct="1">
              <a:spcBef>
                <a:spcPts val="0"/>
              </a:spcBef>
              <a:spcAft>
                <a:spcPts val="0"/>
              </a:spcAft>
              <a:buClrTx/>
              <a:buSzTx/>
              <a:buFontTx/>
              <a:buNone/>
            </a:pPr>
            <a:r>
              <a:rPr kumimoji="1" lang="ja-JP" altLang="en-US" sz="2000" dirty="0">
                <a:solidFill>
                  <a:prstClr val="black"/>
                </a:solidFill>
                <a:latin typeface="Calibri"/>
                <a:ea typeface="ＭＳ Ｐゴシック" panose="020B0600070205080204" pitchFamily="34" charset="-128"/>
              </a:rPr>
              <a:t>・</a:t>
            </a:r>
            <a:r>
              <a:rPr kumimoji="1" lang="en-US" altLang="ja-JP" sz="2000" dirty="0">
                <a:solidFill>
                  <a:prstClr val="black"/>
                </a:solidFill>
                <a:latin typeface="Calibri"/>
                <a:ea typeface="ＭＳ Ｐゴシック" panose="020B0600070205080204" pitchFamily="34" charset="-128"/>
              </a:rPr>
              <a:t>Polarization rotation frequency 125kHz</a:t>
            </a:r>
          </a:p>
          <a:p>
            <a:pPr defTabSz="914400" eaLnBrk="1" fontAlgn="auto" hangingPunct="1">
              <a:spcBef>
                <a:spcPts val="0"/>
              </a:spcBef>
              <a:spcAft>
                <a:spcPts val="0"/>
              </a:spcAft>
              <a:buClrTx/>
              <a:buSzTx/>
              <a:buFontTx/>
              <a:buNone/>
            </a:pPr>
            <a:r>
              <a:rPr kumimoji="1" lang="ja-JP" altLang="en-US" sz="2000" dirty="0">
                <a:solidFill>
                  <a:prstClr val="black"/>
                </a:solidFill>
                <a:latin typeface="Calibri"/>
                <a:ea typeface="ＭＳ Ｐゴシック" panose="020B0600070205080204" pitchFamily="34" charset="-128"/>
              </a:rPr>
              <a:t>・</a:t>
            </a:r>
            <a:r>
              <a:rPr kumimoji="1" lang="en-US" altLang="ja-JP" sz="2000" dirty="0">
                <a:solidFill>
                  <a:prstClr val="black"/>
                </a:solidFill>
                <a:latin typeface="Calibri"/>
                <a:ea typeface="ＭＳ Ｐゴシック" panose="020B0600070205080204" pitchFamily="34" charset="-128"/>
              </a:rPr>
              <a:t>DBPSK</a:t>
            </a:r>
            <a:r>
              <a:rPr kumimoji="1" lang="ja-JP" altLang="en-US" sz="2000" dirty="0">
                <a:solidFill>
                  <a:prstClr val="black"/>
                </a:solidFill>
                <a:latin typeface="Calibri"/>
                <a:ea typeface="ＭＳ Ｐゴシック" panose="020B0600070205080204" pitchFamily="34" charset="-128"/>
              </a:rPr>
              <a:t> </a:t>
            </a:r>
            <a:r>
              <a:rPr kumimoji="1" lang="en-US" altLang="ja-JP" sz="2000" dirty="0">
                <a:solidFill>
                  <a:prstClr val="black"/>
                </a:solidFill>
                <a:latin typeface="Calibri"/>
                <a:ea typeface="ＭＳ Ｐゴシック" panose="020B0600070205080204" pitchFamily="34" charset="-128"/>
              </a:rPr>
              <a:t>Modulation frequency 8MHz</a:t>
            </a:r>
          </a:p>
          <a:p>
            <a:pPr defTabSz="914400" eaLnBrk="1" fontAlgn="auto" hangingPunct="1">
              <a:spcBef>
                <a:spcPts val="0"/>
              </a:spcBef>
              <a:spcAft>
                <a:spcPts val="0"/>
              </a:spcAft>
              <a:buClrTx/>
              <a:buSzTx/>
              <a:buFontTx/>
              <a:buNone/>
            </a:pPr>
            <a:r>
              <a:rPr kumimoji="1" lang="ja-JP" altLang="en-US" sz="2000" dirty="0">
                <a:solidFill>
                  <a:prstClr val="black"/>
                </a:solidFill>
                <a:latin typeface="Calibri"/>
                <a:ea typeface="ＭＳ Ｐゴシック" panose="020B0600070205080204" pitchFamily="34" charset="-128"/>
              </a:rPr>
              <a:t>・</a:t>
            </a:r>
            <a:r>
              <a:rPr kumimoji="1" lang="en-US" altLang="ja-JP" sz="2000" dirty="0">
                <a:solidFill>
                  <a:prstClr val="black"/>
                </a:solidFill>
                <a:latin typeface="Calibri"/>
                <a:ea typeface="ＭＳ Ｐゴシック" panose="020B0600070205080204" pitchFamily="34" charset="-128"/>
              </a:rPr>
              <a:t>Data Rate 64bps</a:t>
            </a:r>
            <a:endParaRPr kumimoji="1" lang="ja-JP" altLang="en-US" sz="2000" dirty="0">
              <a:solidFill>
                <a:prstClr val="black"/>
              </a:solidFill>
              <a:latin typeface="Calibri"/>
              <a:ea typeface="ＭＳ Ｐゴシック" panose="020B0600070205080204" pitchFamily="34" charset="-128"/>
            </a:endParaRPr>
          </a:p>
        </p:txBody>
      </p:sp>
      <p:grpSp>
        <p:nvGrpSpPr>
          <p:cNvPr id="124" name="グループ化 103">
            <a:extLst>
              <a:ext uri="{FF2B5EF4-FFF2-40B4-BE49-F238E27FC236}">
                <a16:creationId xmlns="" xmlns:a16="http://schemas.microsoft.com/office/drawing/2014/main" id="{14CD5B59-02DF-4AB3-B359-E74BB3B76F6E}"/>
              </a:ext>
            </a:extLst>
          </p:cNvPr>
          <p:cNvGrpSpPr/>
          <p:nvPr/>
        </p:nvGrpSpPr>
        <p:grpSpPr>
          <a:xfrm>
            <a:off x="757955" y="1960015"/>
            <a:ext cx="7643475" cy="2588467"/>
            <a:chOff x="739831" y="1352304"/>
            <a:chExt cx="7200991" cy="2438621"/>
          </a:xfrm>
        </p:grpSpPr>
        <p:grpSp>
          <p:nvGrpSpPr>
            <p:cNvPr id="125" name="グループ化 104">
              <a:extLst>
                <a:ext uri="{FF2B5EF4-FFF2-40B4-BE49-F238E27FC236}">
                  <a16:creationId xmlns="" xmlns:a16="http://schemas.microsoft.com/office/drawing/2014/main" id="{B93F815F-7CE4-4CF0-BF19-79345D3CD618}"/>
                </a:ext>
              </a:extLst>
            </p:cNvPr>
            <p:cNvGrpSpPr/>
            <p:nvPr/>
          </p:nvGrpSpPr>
          <p:grpSpPr>
            <a:xfrm>
              <a:off x="739831" y="1352304"/>
              <a:ext cx="7200991" cy="2438621"/>
              <a:chOff x="537976" y="2456850"/>
              <a:chExt cx="8397567" cy="2843844"/>
            </a:xfrm>
          </p:grpSpPr>
          <p:cxnSp>
            <p:nvCxnSpPr>
              <p:cNvPr id="127" name="直線コネクタ 106">
                <a:extLst>
                  <a:ext uri="{FF2B5EF4-FFF2-40B4-BE49-F238E27FC236}">
                    <a16:creationId xmlns="" xmlns:a16="http://schemas.microsoft.com/office/drawing/2014/main" id="{EFC38F44-68B7-48BE-BA57-2AC67C697392}"/>
                  </a:ext>
                </a:extLst>
              </p:cNvPr>
              <p:cNvCxnSpPr/>
              <p:nvPr/>
            </p:nvCxnSpPr>
            <p:spPr bwMode="auto">
              <a:xfrm flipV="1">
                <a:off x="1963805" y="2456850"/>
                <a:ext cx="0" cy="1296852"/>
              </a:xfrm>
              <a:prstGeom prst="line">
                <a:avLst/>
              </a:prstGeom>
              <a:noFill/>
              <a:ln w="28575" cap="flat" cmpd="sng" algn="ctr">
                <a:solidFill>
                  <a:sysClr val="windowText" lastClr="000000"/>
                </a:solidFill>
                <a:prstDash val="sysDot"/>
                <a:round/>
                <a:headEnd type="none" w="med" len="med"/>
                <a:tailEnd type="none" w="med" len="med"/>
              </a:ln>
              <a:effectLst/>
            </p:spPr>
          </p:cxnSp>
          <p:cxnSp>
            <p:nvCxnSpPr>
              <p:cNvPr id="128" name="直線コネクタ 107">
                <a:extLst>
                  <a:ext uri="{FF2B5EF4-FFF2-40B4-BE49-F238E27FC236}">
                    <a16:creationId xmlns="" xmlns:a16="http://schemas.microsoft.com/office/drawing/2014/main" id="{2A553848-15C0-464B-AE14-8F7A30C3FF56}"/>
                  </a:ext>
                </a:extLst>
              </p:cNvPr>
              <p:cNvCxnSpPr/>
              <p:nvPr/>
            </p:nvCxnSpPr>
            <p:spPr bwMode="auto">
              <a:xfrm>
                <a:off x="1963805" y="3727142"/>
                <a:ext cx="6238366" cy="0"/>
              </a:xfrm>
              <a:prstGeom prst="line">
                <a:avLst/>
              </a:prstGeom>
              <a:noFill/>
              <a:ln w="28575" cap="flat" cmpd="sng" algn="ctr">
                <a:solidFill>
                  <a:sysClr val="windowText" lastClr="000000"/>
                </a:solidFill>
                <a:prstDash val="sysDot"/>
                <a:round/>
                <a:headEnd type="none" w="med" len="med"/>
                <a:tailEnd type="none" w="med" len="med"/>
              </a:ln>
              <a:effectLst/>
            </p:spPr>
          </p:cxnSp>
          <p:sp>
            <p:nvSpPr>
              <p:cNvPr id="129" name="平行四辺形 108">
                <a:extLst>
                  <a:ext uri="{FF2B5EF4-FFF2-40B4-BE49-F238E27FC236}">
                    <a16:creationId xmlns="" xmlns:a16="http://schemas.microsoft.com/office/drawing/2014/main" id="{0CA6E86C-7E17-47F3-AF06-22D12E11A78E}"/>
                  </a:ext>
                </a:extLst>
              </p:cNvPr>
              <p:cNvSpPr/>
              <p:nvPr/>
            </p:nvSpPr>
            <p:spPr bwMode="auto">
              <a:xfrm>
                <a:off x="1009548" y="3746107"/>
                <a:ext cx="7176352" cy="937906"/>
              </a:xfrm>
              <a:prstGeom prst="parallelogram">
                <a:avLst>
                  <a:gd name="adj" fmla="val 104763"/>
                </a:avLst>
              </a:prstGeom>
              <a:solidFill>
                <a:sysClr val="window" lastClr="FFFFFF">
                  <a:lumMod val="85000"/>
                </a:sysClr>
              </a:solidFill>
              <a:ln w="2857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grpSp>
            <p:nvGrpSpPr>
              <p:cNvPr id="130" name="グループ化 109">
                <a:extLst>
                  <a:ext uri="{FF2B5EF4-FFF2-40B4-BE49-F238E27FC236}">
                    <a16:creationId xmlns="" xmlns:a16="http://schemas.microsoft.com/office/drawing/2014/main" id="{0D93EA83-F5FC-4FE0-BDA5-B59234DE0806}"/>
                  </a:ext>
                </a:extLst>
              </p:cNvPr>
              <p:cNvGrpSpPr/>
              <p:nvPr/>
            </p:nvGrpSpPr>
            <p:grpSpPr>
              <a:xfrm>
                <a:off x="1015428" y="3748653"/>
                <a:ext cx="7225044" cy="940070"/>
                <a:chOff x="436488" y="4015515"/>
                <a:chExt cx="7535347" cy="980444"/>
              </a:xfrm>
            </p:grpSpPr>
            <p:grpSp>
              <p:nvGrpSpPr>
                <p:cNvPr id="219" name="グループ化 256">
                  <a:extLst>
                    <a:ext uri="{FF2B5EF4-FFF2-40B4-BE49-F238E27FC236}">
                      <a16:creationId xmlns="" xmlns:a16="http://schemas.microsoft.com/office/drawing/2014/main" id="{8647A8F6-673E-468B-9DFB-43BABA881DD1}"/>
                    </a:ext>
                  </a:extLst>
                </p:cNvPr>
                <p:cNvGrpSpPr/>
                <p:nvPr/>
              </p:nvGrpSpPr>
              <p:grpSpPr>
                <a:xfrm>
                  <a:off x="436488" y="4015515"/>
                  <a:ext cx="7535347" cy="980444"/>
                  <a:chOff x="450082" y="4015515"/>
                  <a:chExt cx="7535347" cy="980444"/>
                </a:xfrm>
                <a:solidFill>
                  <a:srgbClr val="F79646"/>
                </a:solidFill>
              </p:grpSpPr>
              <p:sp>
                <p:nvSpPr>
                  <p:cNvPr id="228" name="平行四辺形 267">
                    <a:extLst>
                      <a:ext uri="{FF2B5EF4-FFF2-40B4-BE49-F238E27FC236}">
                        <a16:creationId xmlns="" xmlns:a16="http://schemas.microsoft.com/office/drawing/2014/main" id="{268DA95C-C87C-40CC-846E-C07A93B36556}"/>
                      </a:ext>
                    </a:extLst>
                  </p:cNvPr>
                  <p:cNvSpPr/>
                  <p:nvPr/>
                </p:nvSpPr>
                <p:spPr bwMode="auto">
                  <a:xfrm>
                    <a:off x="3456877" y="4015515"/>
                    <a:ext cx="1271737" cy="980444"/>
                  </a:xfrm>
                  <a:prstGeom prst="parallelogram">
                    <a:avLst>
                      <a:gd name="adj" fmla="val 104763"/>
                    </a:avLst>
                  </a:prstGeom>
                  <a:grpFill/>
                  <a:ln w="2857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229" name="平行四辺形 268">
                    <a:extLst>
                      <a:ext uri="{FF2B5EF4-FFF2-40B4-BE49-F238E27FC236}">
                        <a16:creationId xmlns="" xmlns:a16="http://schemas.microsoft.com/office/drawing/2014/main" id="{EC8D9941-FC79-45FB-B99A-C5A44CD5DDAB}"/>
                      </a:ext>
                    </a:extLst>
                  </p:cNvPr>
                  <p:cNvSpPr/>
                  <p:nvPr/>
                </p:nvSpPr>
                <p:spPr bwMode="auto">
                  <a:xfrm>
                    <a:off x="1351976" y="4017013"/>
                    <a:ext cx="6235458" cy="154026"/>
                  </a:xfrm>
                  <a:prstGeom prst="parallelogram">
                    <a:avLst>
                      <a:gd name="adj" fmla="val 104763"/>
                    </a:avLst>
                  </a:prstGeom>
                  <a:grpFill/>
                  <a:ln w="2857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230" name="平行四辺形 270">
                    <a:extLst>
                      <a:ext uri="{FF2B5EF4-FFF2-40B4-BE49-F238E27FC236}">
                        <a16:creationId xmlns="" xmlns:a16="http://schemas.microsoft.com/office/drawing/2014/main" id="{905E70B0-95F7-4AEA-831C-A1903C765321}"/>
                      </a:ext>
                    </a:extLst>
                  </p:cNvPr>
                  <p:cNvSpPr/>
                  <p:nvPr/>
                </p:nvSpPr>
                <p:spPr bwMode="auto">
                  <a:xfrm>
                    <a:off x="1549400" y="4409763"/>
                    <a:ext cx="4076699" cy="80733"/>
                  </a:xfrm>
                  <a:prstGeom prst="parallelogram">
                    <a:avLst>
                      <a:gd name="adj" fmla="val 104763"/>
                    </a:avLst>
                  </a:prstGeom>
                  <a:grpFill/>
                  <a:ln w="2857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231" name="平行四辺形 271">
                    <a:extLst>
                      <a:ext uri="{FF2B5EF4-FFF2-40B4-BE49-F238E27FC236}">
                        <a16:creationId xmlns="" xmlns:a16="http://schemas.microsoft.com/office/drawing/2014/main" id="{722FE8F4-D2B2-4783-B6B4-E8B70D10264A}"/>
                      </a:ext>
                    </a:extLst>
                  </p:cNvPr>
                  <p:cNvSpPr/>
                  <p:nvPr/>
                </p:nvSpPr>
                <p:spPr bwMode="auto">
                  <a:xfrm>
                    <a:off x="6408973" y="4015515"/>
                    <a:ext cx="1576456" cy="980444"/>
                  </a:xfrm>
                  <a:prstGeom prst="parallelogram">
                    <a:avLst>
                      <a:gd name="adj" fmla="val 100877"/>
                    </a:avLst>
                  </a:prstGeom>
                  <a:grpFill/>
                  <a:ln w="2857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232" name="平行四辺形 272">
                    <a:extLst>
                      <a:ext uri="{FF2B5EF4-FFF2-40B4-BE49-F238E27FC236}">
                        <a16:creationId xmlns="" xmlns:a16="http://schemas.microsoft.com/office/drawing/2014/main" id="{5A494AFE-1D0A-4290-B558-2A8AC5D891FD}"/>
                      </a:ext>
                    </a:extLst>
                  </p:cNvPr>
                  <p:cNvSpPr/>
                  <p:nvPr/>
                </p:nvSpPr>
                <p:spPr bwMode="auto">
                  <a:xfrm>
                    <a:off x="650892" y="4847587"/>
                    <a:ext cx="6465663" cy="142877"/>
                  </a:xfrm>
                  <a:prstGeom prst="parallelogram">
                    <a:avLst>
                      <a:gd name="adj" fmla="val 104763"/>
                    </a:avLst>
                  </a:prstGeom>
                  <a:grpFill/>
                  <a:ln w="2857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233" name="平行四辺形 273">
                    <a:extLst>
                      <a:ext uri="{FF2B5EF4-FFF2-40B4-BE49-F238E27FC236}">
                        <a16:creationId xmlns="" xmlns:a16="http://schemas.microsoft.com/office/drawing/2014/main" id="{A5F18AD7-98B6-414D-A6E9-08F90897868B}"/>
                      </a:ext>
                    </a:extLst>
                  </p:cNvPr>
                  <p:cNvSpPr/>
                  <p:nvPr/>
                </p:nvSpPr>
                <p:spPr bwMode="auto">
                  <a:xfrm>
                    <a:off x="450082" y="4015515"/>
                    <a:ext cx="1766697" cy="980444"/>
                  </a:xfrm>
                  <a:prstGeom prst="parallelogram">
                    <a:avLst>
                      <a:gd name="adj" fmla="val 104763"/>
                    </a:avLst>
                  </a:prstGeom>
                  <a:grpFill/>
                  <a:ln w="2857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234" name="平行四辺形 274">
                    <a:extLst>
                      <a:ext uri="{FF2B5EF4-FFF2-40B4-BE49-F238E27FC236}">
                        <a16:creationId xmlns="" xmlns:a16="http://schemas.microsoft.com/office/drawing/2014/main" id="{A2ACBEA3-6D51-44FF-81A1-21F01368D36E}"/>
                      </a:ext>
                    </a:extLst>
                  </p:cNvPr>
                  <p:cNvSpPr/>
                  <p:nvPr/>
                </p:nvSpPr>
                <p:spPr bwMode="auto">
                  <a:xfrm>
                    <a:off x="5508416" y="4409763"/>
                    <a:ext cx="1778113" cy="111214"/>
                  </a:xfrm>
                  <a:prstGeom prst="parallelogram">
                    <a:avLst>
                      <a:gd name="adj" fmla="val 104763"/>
                    </a:avLst>
                  </a:prstGeom>
                  <a:grpFill/>
                  <a:ln w="2857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235" name="平行四辺形 275">
                    <a:extLst>
                      <a:ext uri="{FF2B5EF4-FFF2-40B4-BE49-F238E27FC236}">
                        <a16:creationId xmlns="" xmlns:a16="http://schemas.microsoft.com/office/drawing/2014/main" id="{18B002E6-7DEA-41F0-BE43-856CA0BC57AC}"/>
                      </a:ext>
                    </a:extLst>
                  </p:cNvPr>
                  <p:cNvSpPr/>
                  <p:nvPr/>
                </p:nvSpPr>
                <p:spPr bwMode="auto">
                  <a:xfrm>
                    <a:off x="2033269" y="4015515"/>
                    <a:ext cx="1271737" cy="980444"/>
                  </a:xfrm>
                  <a:prstGeom prst="parallelogram">
                    <a:avLst>
                      <a:gd name="adj" fmla="val 104763"/>
                    </a:avLst>
                  </a:prstGeom>
                  <a:grpFill/>
                  <a:ln w="2857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236" name="平行四辺形 276">
                    <a:extLst>
                      <a:ext uri="{FF2B5EF4-FFF2-40B4-BE49-F238E27FC236}">
                        <a16:creationId xmlns="" xmlns:a16="http://schemas.microsoft.com/office/drawing/2014/main" id="{F53E9D67-A877-4AE3-8E1B-FDD1AE0C4336}"/>
                      </a:ext>
                    </a:extLst>
                  </p:cNvPr>
                  <p:cNvSpPr/>
                  <p:nvPr/>
                </p:nvSpPr>
                <p:spPr bwMode="auto">
                  <a:xfrm>
                    <a:off x="4998118" y="4015515"/>
                    <a:ext cx="1271737" cy="980444"/>
                  </a:xfrm>
                  <a:prstGeom prst="parallelogram">
                    <a:avLst>
                      <a:gd name="adj" fmla="val 104763"/>
                    </a:avLst>
                  </a:prstGeom>
                  <a:grpFill/>
                  <a:ln w="2857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grpSp>
            <p:grpSp>
              <p:nvGrpSpPr>
                <p:cNvPr id="220" name="グループ化 259">
                  <a:extLst>
                    <a:ext uri="{FF2B5EF4-FFF2-40B4-BE49-F238E27FC236}">
                      <a16:creationId xmlns="" xmlns:a16="http://schemas.microsoft.com/office/drawing/2014/main" id="{9B04DCE1-AAC1-47F9-BB97-DBA093138F66}"/>
                    </a:ext>
                  </a:extLst>
                </p:cNvPr>
                <p:cNvGrpSpPr/>
                <p:nvPr/>
              </p:nvGrpSpPr>
              <p:grpSpPr>
                <a:xfrm>
                  <a:off x="1802658" y="4134135"/>
                  <a:ext cx="5293806" cy="311983"/>
                  <a:chOff x="1802658" y="4134135"/>
                  <a:chExt cx="5293806" cy="311983"/>
                </a:xfrm>
              </p:grpSpPr>
              <p:sp>
                <p:nvSpPr>
                  <p:cNvPr id="224" name="平行四辺形 263">
                    <a:extLst>
                      <a:ext uri="{FF2B5EF4-FFF2-40B4-BE49-F238E27FC236}">
                        <a16:creationId xmlns="" xmlns:a16="http://schemas.microsoft.com/office/drawing/2014/main" id="{029A412B-D04C-4384-8E44-84A8372333F5}"/>
                      </a:ext>
                    </a:extLst>
                  </p:cNvPr>
                  <p:cNvSpPr/>
                  <p:nvPr/>
                </p:nvSpPr>
                <p:spPr bwMode="auto">
                  <a:xfrm>
                    <a:off x="1802658" y="4429003"/>
                    <a:ext cx="2211399" cy="12352"/>
                  </a:xfrm>
                  <a:prstGeom prst="parallelogram">
                    <a:avLst>
                      <a:gd name="adj" fmla="val 104763"/>
                    </a:avLst>
                  </a:prstGeom>
                  <a:solidFill>
                    <a:sysClr val="windowText" lastClr="000000">
                      <a:lumMod val="75000"/>
                      <a:lumOff val="25000"/>
                    </a:sysClr>
                  </a:solidFill>
                  <a:ln w="2857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225" name="平行四辺形 264">
                    <a:extLst>
                      <a:ext uri="{FF2B5EF4-FFF2-40B4-BE49-F238E27FC236}">
                        <a16:creationId xmlns="" xmlns:a16="http://schemas.microsoft.com/office/drawing/2014/main" id="{5D967301-6620-43BE-97E2-9CA4D8041DA8}"/>
                      </a:ext>
                    </a:extLst>
                  </p:cNvPr>
                  <p:cNvSpPr/>
                  <p:nvPr/>
                </p:nvSpPr>
                <p:spPr bwMode="auto">
                  <a:xfrm>
                    <a:off x="2079520" y="4134135"/>
                    <a:ext cx="2211399" cy="12352"/>
                  </a:xfrm>
                  <a:prstGeom prst="parallelogram">
                    <a:avLst>
                      <a:gd name="adj" fmla="val 104763"/>
                    </a:avLst>
                  </a:prstGeom>
                  <a:solidFill>
                    <a:sysClr val="windowText" lastClr="000000">
                      <a:lumMod val="75000"/>
                      <a:lumOff val="25000"/>
                    </a:sysClr>
                  </a:solidFill>
                  <a:ln w="2857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226" name="平行四辺形 265">
                    <a:extLst>
                      <a:ext uri="{FF2B5EF4-FFF2-40B4-BE49-F238E27FC236}">
                        <a16:creationId xmlns="" xmlns:a16="http://schemas.microsoft.com/office/drawing/2014/main" id="{6AB01347-EEB5-4054-AC8C-00EDF849E330}"/>
                      </a:ext>
                    </a:extLst>
                  </p:cNvPr>
                  <p:cNvSpPr/>
                  <p:nvPr/>
                </p:nvSpPr>
                <p:spPr bwMode="auto">
                  <a:xfrm>
                    <a:off x="4396590" y="4433766"/>
                    <a:ext cx="2432539" cy="12352"/>
                  </a:xfrm>
                  <a:prstGeom prst="parallelogram">
                    <a:avLst>
                      <a:gd name="adj" fmla="val 104763"/>
                    </a:avLst>
                  </a:prstGeom>
                  <a:solidFill>
                    <a:sysClr val="windowText" lastClr="000000">
                      <a:lumMod val="75000"/>
                      <a:lumOff val="25000"/>
                    </a:sysClr>
                  </a:solidFill>
                  <a:ln w="2857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227" name="平行四辺形 266">
                    <a:extLst>
                      <a:ext uri="{FF2B5EF4-FFF2-40B4-BE49-F238E27FC236}">
                        <a16:creationId xmlns="" xmlns:a16="http://schemas.microsoft.com/office/drawing/2014/main" id="{C82E0D3B-186B-4B78-BE80-D3AA356ED340}"/>
                      </a:ext>
                    </a:extLst>
                  </p:cNvPr>
                  <p:cNvSpPr/>
                  <p:nvPr/>
                </p:nvSpPr>
                <p:spPr bwMode="auto">
                  <a:xfrm>
                    <a:off x="4663925" y="4138898"/>
                    <a:ext cx="2432539" cy="12352"/>
                  </a:xfrm>
                  <a:prstGeom prst="parallelogram">
                    <a:avLst>
                      <a:gd name="adj" fmla="val 104763"/>
                    </a:avLst>
                  </a:prstGeom>
                  <a:solidFill>
                    <a:sysClr val="windowText" lastClr="000000">
                      <a:lumMod val="75000"/>
                      <a:lumOff val="25000"/>
                    </a:sysClr>
                  </a:solidFill>
                  <a:ln w="2857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grpSp>
            <p:sp>
              <p:nvSpPr>
                <p:cNvPr id="221" name="平行四辺形 260">
                  <a:extLst>
                    <a:ext uri="{FF2B5EF4-FFF2-40B4-BE49-F238E27FC236}">
                      <a16:creationId xmlns="" xmlns:a16="http://schemas.microsoft.com/office/drawing/2014/main" id="{4222243D-49D4-44B0-944E-6101D31133D9}"/>
                    </a:ext>
                  </a:extLst>
                </p:cNvPr>
                <p:cNvSpPr/>
                <p:nvPr/>
              </p:nvSpPr>
              <p:spPr bwMode="auto">
                <a:xfrm>
                  <a:off x="1472321" y="4173572"/>
                  <a:ext cx="291772" cy="109073"/>
                </a:xfrm>
                <a:prstGeom prst="parallelogram">
                  <a:avLst>
                    <a:gd name="adj" fmla="val 104763"/>
                  </a:avLst>
                </a:prstGeom>
                <a:solidFill>
                  <a:srgbClr val="99FF33"/>
                </a:solidFill>
                <a:ln w="2857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222" name="平行四辺形 261">
                  <a:extLst>
                    <a:ext uri="{FF2B5EF4-FFF2-40B4-BE49-F238E27FC236}">
                      <a16:creationId xmlns="" xmlns:a16="http://schemas.microsoft.com/office/drawing/2014/main" id="{BD26D308-3268-4E7E-8FC4-6AC562F24B8A}"/>
                    </a:ext>
                  </a:extLst>
                </p:cNvPr>
                <p:cNvSpPr/>
                <p:nvPr/>
              </p:nvSpPr>
              <p:spPr bwMode="auto">
                <a:xfrm>
                  <a:off x="883200" y="4758726"/>
                  <a:ext cx="291772" cy="109073"/>
                </a:xfrm>
                <a:prstGeom prst="parallelogram">
                  <a:avLst>
                    <a:gd name="adj" fmla="val 104763"/>
                  </a:avLst>
                </a:prstGeom>
                <a:solidFill>
                  <a:srgbClr val="99FF33"/>
                </a:solidFill>
                <a:ln w="2857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223" name="平行四辺形 262">
                  <a:extLst>
                    <a:ext uri="{FF2B5EF4-FFF2-40B4-BE49-F238E27FC236}">
                      <a16:creationId xmlns="" xmlns:a16="http://schemas.microsoft.com/office/drawing/2014/main" id="{AAD79EBF-663D-4D02-B4C9-22D15E232EDD}"/>
                    </a:ext>
                  </a:extLst>
                </p:cNvPr>
                <p:cNvSpPr/>
                <p:nvPr/>
              </p:nvSpPr>
              <p:spPr bwMode="auto">
                <a:xfrm>
                  <a:off x="1177760" y="4466149"/>
                  <a:ext cx="291772" cy="109073"/>
                </a:xfrm>
                <a:prstGeom prst="parallelogram">
                  <a:avLst>
                    <a:gd name="adj" fmla="val 104763"/>
                  </a:avLst>
                </a:prstGeom>
                <a:solidFill>
                  <a:srgbClr val="99FF33"/>
                </a:solidFill>
                <a:ln w="2857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grpSp>
          <p:grpSp>
            <p:nvGrpSpPr>
              <p:cNvPr id="131" name="グループ化 110">
                <a:extLst>
                  <a:ext uri="{FF2B5EF4-FFF2-40B4-BE49-F238E27FC236}">
                    <a16:creationId xmlns="" xmlns:a16="http://schemas.microsoft.com/office/drawing/2014/main" id="{50CFB2B9-FD3A-408C-9758-3A84768F9192}"/>
                  </a:ext>
                </a:extLst>
              </p:cNvPr>
              <p:cNvGrpSpPr/>
              <p:nvPr/>
            </p:nvGrpSpPr>
            <p:grpSpPr>
              <a:xfrm>
                <a:off x="7435940" y="3734349"/>
                <a:ext cx="1217934" cy="975482"/>
                <a:chOff x="7224123" y="3987961"/>
                <a:chExt cx="1270244" cy="1017377"/>
              </a:xfrm>
            </p:grpSpPr>
            <p:cxnSp>
              <p:nvCxnSpPr>
                <p:cNvPr id="217" name="直線矢印コネクタ 253">
                  <a:extLst>
                    <a:ext uri="{FF2B5EF4-FFF2-40B4-BE49-F238E27FC236}">
                      <a16:creationId xmlns="" xmlns:a16="http://schemas.microsoft.com/office/drawing/2014/main" id="{1172E7C1-35D5-4663-9196-57F22F5C5D14}"/>
                    </a:ext>
                  </a:extLst>
                </p:cNvPr>
                <p:cNvCxnSpPr/>
                <p:nvPr/>
              </p:nvCxnSpPr>
              <p:spPr bwMode="auto">
                <a:xfrm flipV="1">
                  <a:off x="7224123" y="3987961"/>
                  <a:ext cx="1010359" cy="1017377"/>
                </a:xfrm>
                <a:prstGeom prst="straightConnector1">
                  <a:avLst/>
                </a:prstGeom>
                <a:noFill/>
                <a:ln w="28575" cap="flat" cmpd="sng" algn="ctr">
                  <a:solidFill>
                    <a:sysClr val="windowText" lastClr="000000"/>
                  </a:solidFill>
                  <a:prstDash val="solid"/>
                  <a:round/>
                  <a:headEnd type="triangle"/>
                  <a:tailEnd type="triangle"/>
                </a:ln>
                <a:effectLst/>
              </p:spPr>
            </p:cxnSp>
            <p:sp>
              <p:nvSpPr>
                <p:cNvPr id="218" name="テキスト ボックス 254">
                  <a:extLst>
                    <a:ext uri="{FF2B5EF4-FFF2-40B4-BE49-F238E27FC236}">
                      <a16:creationId xmlns="" xmlns:a16="http://schemas.microsoft.com/office/drawing/2014/main" id="{FDCD254C-2FA8-4855-B0FB-646BE7F4B46C}"/>
                    </a:ext>
                  </a:extLst>
                </p:cNvPr>
                <p:cNvSpPr txBox="1"/>
                <p:nvPr/>
              </p:nvSpPr>
              <p:spPr>
                <a:xfrm>
                  <a:off x="7873775" y="4213302"/>
                  <a:ext cx="620592" cy="385195"/>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30m</a:t>
                  </a:r>
                  <a:endParaRPr kumimoji="1" lang="ja-JP" altLang="en-US" sz="18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grpSp>
          <p:grpSp>
            <p:nvGrpSpPr>
              <p:cNvPr id="132" name="グループ化 111">
                <a:extLst>
                  <a:ext uri="{FF2B5EF4-FFF2-40B4-BE49-F238E27FC236}">
                    <a16:creationId xmlns="" xmlns:a16="http://schemas.microsoft.com/office/drawing/2014/main" id="{B481BBEB-5D8C-4430-8ED8-5DDB833BB977}"/>
                  </a:ext>
                </a:extLst>
              </p:cNvPr>
              <p:cNvGrpSpPr/>
              <p:nvPr/>
            </p:nvGrpSpPr>
            <p:grpSpPr>
              <a:xfrm>
                <a:off x="944602" y="4886795"/>
                <a:ext cx="6311739" cy="369332"/>
                <a:chOff x="362619" y="5202531"/>
                <a:chExt cx="6582817" cy="385194"/>
              </a:xfrm>
            </p:grpSpPr>
            <p:cxnSp>
              <p:nvCxnSpPr>
                <p:cNvPr id="215" name="直線矢印コネクタ 250">
                  <a:extLst>
                    <a:ext uri="{FF2B5EF4-FFF2-40B4-BE49-F238E27FC236}">
                      <a16:creationId xmlns="" xmlns:a16="http://schemas.microsoft.com/office/drawing/2014/main" id="{22A5591B-552E-4F82-B3F1-9D51DBB33AEF}"/>
                    </a:ext>
                  </a:extLst>
                </p:cNvPr>
                <p:cNvCxnSpPr/>
                <p:nvPr/>
              </p:nvCxnSpPr>
              <p:spPr bwMode="auto">
                <a:xfrm>
                  <a:off x="362619" y="5202531"/>
                  <a:ext cx="6582817" cy="0"/>
                </a:xfrm>
                <a:prstGeom prst="straightConnector1">
                  <a:avLst/>
                </a:prstGeom>
                <a:noFill/>
                <a:ln w="28575" cap="flat" cmpd="sng" algn="ctr">
                  <a:solidFill>
                    <a:sysClr val="windowText" lastClr="000000"/>
                  </a:solidFill>
                  <a:prstDash val="solid"/>
                  <a:round/>
                  <a:headEnd type="triangle"/>
                  <a:tailEnd type="triangle"/>
                </a:ln>
                <a:effectLst/>
              </p:spPr>
            </p:cxnSp>
            <p:sp>
              <p:nvSpPr>
                <p:cNvPr id="216" name="テキスト ボックス 251">
                  <a:extLst>
                    <a:ext uri="{FF2B5EF4-FFF2-40B4-BE49-F238E27FC236}">
                      <a16:creationId xmlns="" xmlns:a16="http://schemas.microsoft.com/office/drawing/2014/main" id="{2B7AA855-4F69-41C5-A250-531519D6ECA4}"/>
                    </a:ext>
                  </a:extLst>
                </p:cNvPr>
                <p:cNvSpPr txBox="1"/>
                <p:nvPr/>
              </p:nvSpPr>
              <p:spPr>
                <a:xfrm>
                  <a:off x="3283546" y="5202531"/>
                  <a:ext cx="740964" cy="385194"/>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280m</a:t>
                  </a:r>
                  <a:endParaRPr kumimoji="1" lang="ja-JP" altLang="en-US" sz="18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grpSp>
          <p:grpSp>
            <p:nvGrpSpPr>
              <p:cNvPr id="133" name="グループ化 112">
                <a:extLst>
                  <a:ext uri="{FF2B5EF4-FFF2-40B4-BE49-F238E27FC236}">
                    <a16:creationId xmlns="" xmlns:a16="http://schemas.microsoft.com/office/drawing/2014/main" id="{D7DCA0AA-42C4-4E96-9042-6724FFB148CD}"/>
                  </a:ext>
                </a:extLst>
              </p:cNvPr>
              <p:cNvGrpSpPr/>
              <p:nvPr/>
            </p:nvGrpSpPr>
            <p:grpSpPr>
              <a:xfrm>
                <a:off x="8316330" y="2471418"/>
                <a:ext cx="619213" cy="1302608"/>
                <a:chOff x="8050951" y="2683425"/>
                <a:chExt cx="645808" cy="1358553"/>
              </a:xfrm>
            </p:grpSpPr>
            <p:sp>
              <p:nvSpPr>
                <p:cNvPr id="213" name="テキスト ボックス 248">
                  <a:extLst>
                    <a:ext uri="{FF2B5EF4-FFF2-40B4-BE49-F238E27FC236}">
                      <a16:creationId xmlns="" xmlns:a16="http://schemas.microsoft.com/office/drawing/2014/main" id="{D9421380-16AE-46D7-91CC-19FCADAD83D1}"/>
                    </a:ext>
                  </a:extLst>
                </p:cNvPr>
                <p:cNvSpPr txBox="1"/>
                <p:nvPr/>
              </p:nvSpPr>
              <p:spPr>
                <a:xfrm>
                  <a:off x="8076166" y="3191885"/>
                  <a:ext cx="620593" cy="385195"/>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20m</a:t>
                  </a:r>
                  <a:endParaRPr kumimoji="1" lang="ja-JP" altLang="en-US" sz="18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cxnSp>
              <p:nvCxnSpPr>
                <p:cNvPr id="214" name="直線矢印コネクタ 249">
                  <a:extLst>
                    <a:ext uri="{FF2B5EF4-FFF2-40B4-BE49-F238E27FC236}">
                      <a16:creationId xmlns="" xmlns:a16="http://schemas.microsoft.com/office/drawing/2014/main" id="{0494DB9C-9FD3-4E82-A71B-085EECF125A6}"/>
                    </a:ext>
                  </a:extLst>
                </p:cNvPr>
                <p:cNvCxnSpPr/>
                <p:nvPr/>
              </p:nvCxnSpPr>
              <p:spPr bwMode="auto">
                <a:xfrm flipV="1">
                  <a:off x="8050951" y="2683425"/>
                  <a:ext cx="0" cy="1358553"/>
                </a:xfrm>
                <a:prstGeom prst="straightConnector1">
                  <a:avLst/>
                </a:prstGeom>
                <a:noFill/>
                <a:ln w="28575" cap="flat" cmpd="sng" algn="ctr">
                  <a:solidFill>
                    <a:sysClr val="windowText" lastClr="000000"/>
                  </a:solidFill>
                  <a:prstDash val="solid"/>
                  <a:round/>
                  <a:headEnd type="triangle"/>
                  <a:tailEnd type="triangle"/>
                </a:ln>
                <a:effectLst/>
              </p:spPr>
            </p:cxnSp>
          </p:grpSp>
          <p:grpSp>
            <p:nvGrpSpPr>
              <p:cNvPr id="134" name="グループ化 113">
                <a:extLst>
                  <a:ext uri="{FF2B5EF4-FFF2-40B4-BE49-F238E27FC236}">
                    <a16:creationId xmlns="" xmlns:a16="http://schemas.microsoft.com/office/drawing/2014/main" id="{619464B0-1FE6-457E-BE50-C5BF175726B9}"/>
                  </a:ext>
                </a:extLst>
              </p:cNvPr>
              <p:cNvGrpSpPr/>
              <p:nvPr/>
            </p:nvGrpSpPr>
            <p:grpSpPr>
              <a:xfrm>
                <a:off x="1925780" y="2495986"/>
                <a:ext cx="6289627" cy="1297533"/>
                <a:chOff x="475134" y="3557384"/>
                <a:chExt cx="6559757" cy="1448408"/>
              </a:xfrm>
            </p:grpSpPr>
            <p:sp>
              <p:nvSpPr>
                <p:cNvPr id="207" name="直方体 242">
                  <a:extLst>
                    <a:ext uri="{FF2B5EF4-FFF2-40B4-BE49-F238E27FC236}">
                      <a16:creationId xmlns="" xmlns:a16="http://schemas.microsoft.com/office/drawing/2014/main" id="{25585927-C696-4EB0-B8A9-8BC63850D98D}"/>
                    </a:ext>
                  </a:extLst>
                </p:cNvPr>
                <p:cNvSpPr/>
                <p:nvPr/>
              </p:nvSpPr>
              <p:spPr bwMode="auto">
                <a:xfrm>
                  <a:off x="475134" y="3557384"/>
                  <a:ext cx="140415" cy="1448408"/>
                </a:xfrm>
                <a:prstGeom prst="cube">
                  <a:avLst>
                    <a:gd name="adj" fmla="val 32187"/>
                  </a:avLst>
                </a:prstGeom>
                <a:solidFill>
                  <a:sysClr val="windowText" lastClr="000000">
                    <a:lumMod val="75000"/>
                    <a:lumOff val="25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208" name="直方体 243">
                  <a:extLst>
                    <a:ext uri="{FF2B5EF4-FFF2-40B4-BE49-F238E27FC236}">
                      <a16:creationId xmlns="" xmlns:a16="http://schemas.microsoft.com/office/drawing/2014/main" id="{85EFD006-8228-428D-9016-17B692668120}"/>
                    </a:ext>
                  </a:extLst>
                </p:cNvPr>
                <p:cNvSpPr/>
                <p:nvPr/>
              </p:nvSpPr>
              <p:spPr bwMode="auto">
                <a:xfrm>
                  <a:off x="2079970" y="3557384"/>
                  <a:ext cx="140415" cy="1448408"/>
                </a:xfrm>
                <a:prstGeom prst="cube">
                  <a:avLst>
                    <a:gd name="adj" fmla="val 32187"/>
                  </a:avLst>
                </a:prstGeom>
                <a:solidFill>
                  <a:sysClr val="windowText" lastClr="000000">
                    <a:lumMod val="75000"/>
                    <a:lumOff val="25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209" name="直方体 244">
                  <a:extLst>
                    <a:ext uri="{FF2B5EF4-FFF2-40B4-BE49-F238E27FC236}">
                      <a16:creationId xmlns="" xmlns:a16="http://schemas.microsoft.com/office/drawing/2014/main" id="{272C3A37-0205-4774-AFA7-1B7ECDBDA7FD}"/>
                    </a:ext>
                  </a:extLst>
                </p:cNvPr>
                <p:cNvSpPr/>
                <p:nvPr/>
              </p:nvSpPr>
              <p:spPr bwMode="auto">
                <a:xfrm>
                  <a:off x="3684805" y="3557384"/>
                  <a:ext cx="140415" cy="1448408"/>
                </a:xfrm>
                <a:prstGeom prst="cube">
                  <a:avLst>
                    <a:gd name="adj" fmla="val 32187"/>
                  </a:avLst>
                </a:prstGeom>
                <a:solidFill>
                  <a:sysClr val="windowText" lastClr="000000">
                    <a:lumMod val="75000"/>
                    <a:lumOff val="25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210" name="直方体 245">
                  <a:extLst>
                    <a:ext uri="{FF2B5EF4-FFF2-40B4-BE49-F238E27FC236}">
                      <a16:creationId xmlns="" xmlns:a16="http://schemas.microsoft.com/office/drawing/2014/main" id="{B297AB0F-03CB-4355-8B0B-867B6132F739}"/>
                    </a:ext>
                  </a:extLst>
                </p:cNvPr>
                <p:cNvSpPr/>
                <p:nvPr/>
              </p:nvSpPr>
              <p:spPr bwMode="auto">
                <a:xfrm>
                  <a:off x="6894476" y="3557384"/>
                  <a:ext cx="140415" cy="1448408"/>
                </a:xfrm>
                <a:prstGeom prst="cube">
                  <a:avLst>
                    <a:gd name="adj" fmla="val 32187"/>
                  </a:avLst>
                </a:prstGeom>
                <a:solidFill>
                  <a:sysClr val="windowText" lastClr="000000">
                    <a:lumMod val="75000"/>
                    <a:lumOff val="25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211" name="直方体 246">
                  <a:extLst>
                    <a:ext uri="{FF2B5EF4-FFF2-40B4-BE49-F238E27FC236}">
                      <a16:creationId xmlns="" xmlns:a16="http://schemas.microsoft.com/office/drawing/2014/main" id="{325DC761-31FD-46C3-BB5D-A2F562716675}"/>
                    </a:ext>
                  </a:extLst>
                </p:cNvPr>
                <p:cNvSpPr/>
                <p:nvPr/>
              </p:nvSpPr>
              <p:spPr bwMode="auto">
                <a:xfrm>
                  <a:off x="3745845" y="4607117"/>
                  <a:ext cx="173933" cy="267250"/>
                </a:xfrm>
                <a:prstGeom prst="cube">
                  <a:avLst>
                    <a:gd name="adj" fmla="val 18878"/>
                  </a:avLst>
                </a:prstGeom>
                <a:solidFill>
                  <a:sysClr val="windowText" lastClr="000000">
                    <a:lumMod val="75000"/>
                    <a:lumOff val="25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212" name="直方体 247">
                  <a:extLst>
                    <a:ext uri="{FF2B5EF4-FFF2-40B4-BE49-F238E27FC236}">
                      <a16:creationId xmlns="" xmlns:a16="http://schemas.microsoft.com/office/drawing/2014/main" id="{869B0795-90A5-4BF9-9CCC-19A7B87F4213}"/>
                    </a:ext>
                  </a:extLst>
                </p:cNvPr>
                <p:cNvSpPr/>
                <p:nvPr/>
              </p:nvSpPr>
              <p:spPr bwMode="auto">
                <a:xfrm>
                  <a:off x="5289645" y="3557384"/>
                  <a:ext cx="140415" cy="1448408"/>
                </a:xfrm>
                <a:prstGeom prst="cube">
                  <a:avLst>
                    <a:gd name="adj" fmla="val 32187"/>
                  </a:avLst>
                </a:prstGeom>
                <a:solidFill>
                  <a:sysClr val="windowText" lastClr="000000">
                    <a:lumMod val="75000"/>
                    <a:lumOff val="25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grpSp>
          <p:sp>
            <p:nvSpPr>
              <p:cNvPr id="135" name="直方体 114">
                <a:extLst>
                  <a:ext uri="{FF2B5EF4-FFF2-40B4-BE49-F238E27FC236}">
                    <a16:creationId xmlns="" xmlns:a16="http://schemas.microsoft.com/office/drawing/2014/main" id="{2DDD44DB-143D-4A9F-9D10-2F6BA7A4F37B}"/>
                  </a:ext>
                </a:extLst>
              </p:cNvPr>
              <p:cNvSpPr/>
              <p:nvPr/>
            </p:nvSpPr>
            <p:spPr bwMode="auto">
              <a:xfrm>
                <a:off x="6470938" y="3124075"/>
                <a:ext cx="1028653" cy="815914"/>
              </a:xfrm>
              <a:prstGeom prst="cube">
                <a:avLst>
                  <a:gd name="adj" fmla="val 22031"/>
                </a:avLst>
              </a:prstGeom>
              <a:solidFill>
                <a:sysClr val="windowText" lastClr="000000">
                  <a:lumMod val="75000"/>
                  <a:lumOff val="25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36" name="円柱 115">
                <a:extLst>
                  <a:ext uri="{FF2B5EF4-FFF2-40B4-BE49-F238E27FC236}">
                    <a16:creationId xmlns="" xmlns:a16="http://schemas.microsoft.com/office/drawing/2014/main" id="{258DC521-8E03-4CBB-A08A-3DA15EBB5E4F}"/>
                  </a:ext>
                </a:extLst>
              </p:cNvPr>
              <p:cNvSpPr/>
              <p:nvPr/>
            </p:nvSpPr>
            <p:spPr bwMode="auto">
              <a:xfrm>
                <a:off x="6279594" y="3673699"/>
                <a:ext cx="576674" cy="855990"/>
              </a:xfrm>
              <a:prstGeom prst="can">
                <a:avLst>
                  <a:gd name="adj" fmla="val 44306"/>
                </a:avLst>
              </a:prstGeom>
              <a:solidFill>
                <a:sysClr val="windowText" lastClr="000000">
                  <a:lumMod val="75000"/>
                  <a:lumOff val="25000"/>
                </a:sysClr>
              </a:solidFill>
              <a:ln w="2857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37" name="直方体 116">
                <a:extLst>
                  <a:ext uri="{FF2B5EF4-FFF2-40B4-BE49-F238E27FC236}">
                    <a16:creationId xmlns="" xmlns:a16="http://schemas.microsoft.com/office/drawing/2014/main" id="{60D20665-BA5D-4305-AEFF-6BC540BDF4F1}"/>
                  </a:ext>
                </a:extLst>
              </p:cNvPr>
              <p:cNvSpPr/>
              <p:nvPr/>
            </p:nvSpPr>
            <p:spPr bwMode="auto">
              <a:xfrm>
                <a:off x="4600607" y="3480796"/>
                <a:ext cx="352985" cy="338217"/>
              </a:xfrm>
              <a:prstGeom prst="cube">
                <a:avLst>
                  <a:gd name="adj" fmla="val 19152"/>
                </a:avLst>
              </a:prstGeom>
              <a:solidFill>
                <a:sysClr val="windowText" lastClr="000000">
                  <a:lumMod val="75000"/>
                  <a:lumOff val="25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grpSp>
            <p:nvGrpSpPr>
              <p:cNvPr id="138" name="グループ化 117">
                <a:extLst>
                  <a:ext uri="{FF2B5EF4-FFF2-40B4-BE49-F238E27FC236}">
                    <a16:creationId xmlns="" xmlns:a16="http://schemas.microsoft.com/office/drawing/2014/main" id="{28428BA6-DD49-40E5-9061-2924618E137F}"/>
                  </a:ext>
                </a:extLst>
              </p:cNvPr>
              <p:cNvGrpSpPr/>
              <p:nvPr/>
            </p:nvGrpSpPr>
            <p:grpSpPr>
              <a:xfrm>
                <a:off x="2355741" y="2729766"/>
                <a:ext cx="406147" cy="1447760"/>
                <a:chOff x="1672702" y="3367649"/>
                <a:chExt cx="434055" cy="1148246"/>
              </a:xfrm>
            </p:grpSpPr>
            <p:grpSp>
              <p:nvGrpSpPr>
                <p:cNvPr id="201" name="グループ化 234">
                  <a:extLst>
                    <a:ext uri="{FF2B5EF4-FFF2-40B4-BE49-F238E27FC236}">
                      <a16:creationId xmlns="" xmlns:a16="http://schemas.microsoft.com/office/drawing/2014/main" id="{2462C1C3-CBFE-47A9-A8C3-648871876322}"/>
                    </a:ext>
                  </a:extLst>
                </p:cNvPr>
                <p:cNvGrpSpPr/>
                <p:nvPr/>
              </p:nvGrpSpPr>
              <p:grpSpPr>
                <a:xfrm>
                  <a:off x="1672702" y="3367649"/>
                  <a:ext cx="428485" cy="1148246"/>
                  <a:chOff x="995193" y="5688805"/>
                  <a:chExt cx="854810" cy="1628162"/>
                </a:xfrm>
              </p:grpSpPr>
              <p:grpSp>
                <p:nvGrpSpPr>
                  <p:cNvPr id="203" name="グループ化 238">
                    <a:extLst>
                      <a:ext uri="{FF2B5EF4-FFF2-40B4-BE49-F238E27FC236}">
                        <a16:creationId xmlns="" xmlns:a16="http://schemas.microsoft.com/office/drawing/2014/main" id="{1DF37EAD-AD20-453D-8B08-9A83686A2D5B}"/>
                      </a:ext>
                    </a:extLst>
                  </p:cNvPr>
                  <p:cNvGrpSpPr/>
                  <p:nvPr/>
                </p:nvGrpSpPr>
                <p:grpSpPr>
                  <a:xfrm>
                    <a:off x="995193" y="5704686"/>
                    <a:ext cx="854810" cy="1612281"/>
                    <a:chOff x="995193" y="5704686"/>
                    <a:chExt cx="854810" cy="1612281"/>
                  </a:xfrm>
                </p:grpSpPr>
                <p:sp>
                  <p:nvSpPr>
                    <p:cNvPr id="205" name="直方体 240">
                      <a:extLst>
                        <a:ext uri="{FF2B5EF4-FFF2-40B4-BE49-F238E27FC236}">
                          <a16:creationId xmlns="" xmlns:a16="http://schemas.microsoft.com/office/drawing/2014/main" id="{E4AA9364-DCB6-4AA6-8716-B4F23F4EAF5C}"/>
                        </a:ext>
                      </a:extLst>
                    </p:cNvPr>
                    <p:cNvSpPr/>
                    <p:nvPr/>
                  </p:nvSpPr>
                  <p:spPr bwMode="auto">
                    <a:xfrm>
                      <a:off x="995193" y="6017391"/>
                      <a:ext cx="230713" cy="1299576"/>
                    </a:xfrm>
                    <a:prstGeom prst="cube">
                      <a:avLst>
                        <a:gd name="adj" fmla="val 32315"/>
                      </a:avLst>
                    </a:prstGeom>
                    <a:solidFill>
                      <a:sysClr val="windowText" lastClr="000000">
                        <a:lumMod val="75000"/>
                        <a:lumOff val="25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206" name="直方体 241">
                      <a:extLst>
                        <a:ext uri="{FF2B5EF4-FFF2-40B4-BE49-F238E27FC236}">
                          <a16:creationId xmlns="" xmlns:a16="http://schemas.microsoft.com/office/drawing/2014/main" id="{E56B2EC0-500E-44CC-9A15-1856AAA7DE69}"/>
                        </a:ext>
                      </a:extLst>
                    </p:cNvPr>
                    <p:cNvSpPr/>
                    <p:nvPr/>
                  </p:nvSpPr>
                  <p:spPr bwMode="auto">
                    <a:xfrm>
                      <a:off x="1619290" y="5704686"/>
                      <a:ext cx="230713" cy="1299576"/>
                    </a:xfrm>
                    <a:prstGeom prst="cube">
                      <a:avLst>
                        <a:gd name="adj" fmla="val 32315"/>
                      </a:avLst>
                    </a:prstGeom>
                    <a:solidFill>
                      <a:sysClr val="windowText" lastClr="000000">
                        <a:lumMod val="75000"/>
                        <a:lumOff val="25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grpSp>
              <p:sp>
                <p:nvSpPr>
                  <p:cNvPr id="204" name="直方体 239">
                    <a:extLst>
                      <a:ext uri="{FF2B5EF4-FFF2-40B4-BE49-F238E27FC236}">
                        <a16:creationId xmlns="" xmlns:a16="http://schemas.microsoft.com/office/drawing/2014/main" id="{BA708DC5-00A1-49DD-9F13-4D85EF8BC941}"/>
                      </a:ext>
                    </a:extLst>
                  </p:cNvPr>
                  <p:cNvSpPr/>
                  <p:nvPr/>
                </p:nvSpPr>
                <p:spPr bwMode="auto">
                  <a:xfrm>
                    <a:off x="997836" y="5688805"/>
                    <a:ext cx="851621" cy="539522"/>
                  </a:xfrm>
                  <a:prstGeom prst="cube">
                    <a:avLst>
                      <a:gd name="adj" fmla="val 81339"/>
                    </a:avLst>
                  </a:prstGeom>
                  <a:solidFill>
                    <a:sysClr val="windowText" lastClr="000000">
                      <a:lumMod val="75000"/>
                      <a:lumOff val="25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grpSp>
            <p:sp>
              <p:nvSpPr>
                <p:cNvPr id="202" name="直方体 236">
                  <a:extLst>
                    <a:ext uri="{FF2B5EF4-FFF2-40B4-BE49-F238E27FC236}">
                      <a16:creationId xmlns="" xmlns:a16="http://schemas.microsoft.com/office/drawing/2014/main" id="{9400CF3B-29A8-4D8D-983D-69438E0DB58C}"/>
                    </a:ext>
                  </a:extLst>
                </p:cNvPr>
                <p:cNvSpPr/>
                <p:nvPr/>
              </p:nvSpPr>
              <p:spPr bwMode="auto">
                <a:xfrm>
                  <a:off x="1837703" y="3465308"/>
                  <a:ext cx="269054" cy="220531"/>
                </a:xfrm>
                <a:prstGeom prst="cube">
                  <a:avLst>
                    <a:gd name="adj" fmla="val 47482"/>
                  </a:avLst>
                </a:prstGeom>
                <a:solidFill>
                  <a:sysClr val="windowText" lastClr="000000">
                    <a:lumMod val="75000"/>
                    <a:lumOff val="25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grpSp>
          <p:grpSp>
            <p:nvGrpSpPr>
              <p:cNvPr id="139" name="グループ化 118">
                <a:extLst>
                  <a:ext uri="{FF2B5EF4-FFF2-40B4-BE49-F238E27FC236}">
                    <a16:creationId xmlns="" xmlns:a16="http://schemas.microsoft.com/office/drawing/2014/main" id="{E2F47EE9-A1BF-4E3B-9146-4C6F045D7341}"/>
                  </a:ext>
                </a:extLst>
              </p:cNvPr>
              <p:cNvGrpSpPr/>
              <p:nvPr/>
            </p:nvGrpSpPr>
            <p:grpSpPr>
              <a:xfrm>
                <a:off x="1852438" y="3975208"/>
                <a:ext cx="1218743" cy="591422"/>
                <a:chOff x="1309446" y="4251800"/>
                <a:chExt cx="1271086" cy="616822"/>
              </a:xfrm>
            </p:grpSpPr>
            <p:sp>
              <p:nvSpPr>
                <p:cNvPr id="197" name="直方体 224">
                  <a:extLst>
                    <a:ext uri="{FF2B5EF4-FFF2-40B4-BE49-F238E27FC236}">
                      <a16:creationId xmlns="" xmlns:a16="http://schemas.microsoft.com/office/drawing/2014/main" id="{A0634852-4B77-442F-BBE2-B1889B90F645}"/>
                    </a:ext>
                  </a:extLst>
                </p:cNvPr>
                <p:cNvSpPr/>
                <p:nvPr/>
              </p:nvSpPr>
              <p:spPr bwMode="auto">
                <a:xfrm>
                  <a:off x="1309446" y="4251803"/>
                  <a:ext cx="402641" cy="616819"/>
                </a:xfrm>
                <a:prstGeom prst="cube">
                  <a:avLst>
                    <a:gd name="adj" fmla="val 93314"/>
                  </a:avLst>
                </a:prstGeom>
                <a:solidFill>
                  <a:sysClr val="windowText" lastClr="000000">
                    <a:lumMod val="75000"/>
                    <a:lumOff val="25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98" name="直方体 227">
                  <a:extLst>
                    <a:ext uri="{FF2B5EF4-FFF2-40B4-BE49-F238E27FC236}">
                      <a16:creationId xmlns="" xmlns:a16="http://schemas.microsoft.com/office/drawing/2014/main" id="{86527BD4-40B5-457E-8BA6-2A4A4D499AA6}"/>
                    </a:ext>
                  </a:extLst>
                </p:cNvPr>
                <p:cNvSpPr/>
                <p:nvPr/>
              </p:nvSpPr>
              <p:spPr bwMode="auto">
                <a:xfrm>
                  <a:off x="1315425" y="4608945"/>
                  <a:ext cx="891890" cy="259677"/>
                </a:xfrm>
                <a:prstGeom prst="cube">
                  <a:avLst>
                    <a:gd name="adj" fmla="val 6969"/>
                  </a:avLst>
                </a:prstGeom>
                <a:solidFill>
                  <a:sysClr val="windowText" lastClr="000000">
                    <a:lumMod val="75000"/>
                    <a:lumOff val="25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99" name="直方体 229">
                  <a:extLst>
                    <a:ext uri="{FF2B5EF4-FFF2-40B4-BE49-F238E27FC236}">
                      <a16:creationId xmlns="" xmlns:a16="http://schemas.microsoft.com/office/drawing/2014/main" id="{A571FCDE-736C-445C-B923-8CF61E0BCAC6}"/>
                    </a:ext>
                  </a:extLst>
                </p:cNvPr>
                <p:cNvSpPr/>
                <p:nvPr/>
              </p:nvSpPr>
              <p:spPr bwMode="auto">
                <a:xfrm>
                  <a:off x="1687326" y="4251800"/>
                  <a:ext cx="893206" cy="259677"/>
                </a:xfrm>
                <a:prstGeom prst="cube">
                  <a:avLst>
                    <a:gd name="adj" fmla="val 6969"/>
                  </a:avLst>
                </a:prstGeom>
                <a:solidFill>
                  <a:sysClr val="windowText" lastClr="000000">
                    <a:lumMod val="75000"/>
                    <a:lumOff val="25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200" name="直方体 232">
                  <a:extLst>
                    <a:ext uri="{FF2B5EF4-FFF2-40B4-BE49-F238E27FC236}">
                      <a16:creationId xmlns="" xmlns:a16="http://schemas.microsoft.com/office/drawing/2014/main" id="{E0C9C11D-0DC3-43DE-83D3-F1CDE433B495}"/>
                    </a:ext>
                  </a:extLst>
                </p:cNvPr>
                <p:cNvSpPr/>
                <p:nvPr/>
              </p:nvSpPr>
              <p:spPr bwMode="auto">
                <a:xfrm>
                  <a:off x="2168830" y="4251803"/>
                  <a:ext cx="402641" cy="616819"/>
                </a:xfrm>
                <a:prstGeom prst="cube">
                  <a:avLst>
                    <a:gd name="adj" fmla="val 93314"/>
                  </a:avLst>
                </a:prstGeom>
                <a:solidFill>
                  <a:sysClr val="windowText" lastClr="000000">
                    <a:lumMod val="75000"/>
                    <a:lumOff val="25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grpSp>
          <p:sp>
            <p:nvSpPr>
              <p:cNvPr id="140" name="直方体 122">
                <a:extLst>
                  <a:ext uri="{FF2B5EF4-FFF2-40B4-BE49-F238E27FC236}">
                    <a16:creationId xmlns="" xmlns:a16="http://schemas.microsoft.com/office/drawing/2014/main" id="{0A8EADBA-C34F-4714-922D-3C10ADD575BE}"/>
                  </a:ext>
                </a:extLst>
              </p:cNvPr>
              <p:cNvSpPr/>
              <p:nvPr/>
            </p:nvSpPr>
            <p:spPr bwMode="auto">
              <a:xfrm>
                <a:off x="2938268" y="3570657"/>
                <a:ext cx="1483448" cy="969638"/>
              </a:xfrm>
              <a:prstGeom prst="cube">
                <a:avLst>
                  <a:gd name="adj" fmla="val 32315"/>
                </a:avLst>
              </a:prstGeom>
              <a:solidFill>
                <a:sysClr val="windowText" lastClr="000000">
                  <a:lumMod val="75000"/>
                  <a:lumOff val="25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grpSp>
            <p:nvGrpSpPr>
              <p:cNvPr id="141" name="グループ化 123">
                <a:extLst>
                  <a:ext uri="{FF2B5EF4-FFF2-40B4-BE49-F238E27FC236}">
                    <a16:creationId xmlns="" xmlns:a16="http://schemas.microsoft.com/office/drawing/2014/main" id="{CA7D13C9-DF70-4182-A7BA-7F648E5E9E41}"/>
                  </a:ext>
                </a:extLst>
              </p:cNvPr>
              <p:cNvGrpSpPr/>
              <p:nvPr/>
            </p:nvGrpSpPr>
            <p:grpSpPr>
              <a:xfrm>
                <a:off x="2811906" y="4287662"/>
                <a:ext cx="445822" cy="402496"/>
                <a:chOff x="2310122" y="4577674"/>
                <a:chExt cx="464969" cy="419783"/>
              </a:xfrm>
            </p:grpSpPr>
            <p:sp>
              <p:nvSpPr>
                <p:cNvPr id="195" name="直方体 222">
                  <a:extLst>
                    <a:ext uri="{FF2B5EF4-FFF2-40B4-BE49-F238E27FC236}">
                      <a16:creationId xmlns="" xmlns:a16="http://schemas.microsoft.com/office/drawing/2014/main" id="{7A493197-5A2F-4F50-A59F-76096BC13513}"/>
                    </a:ext>
                  </a:extLst>
                </p:cNvPr>
                <p:cNvSpPr/>
                <p:nvPr/>
              </p:nvSpPr>
              <p:spPr bwMode="auto">
                <a:xfrm>
                  <a:off x="2310122" y="4577674"/>
                  <a:ext cx="298255" cy="419783"/>
                </a:xfrm>
                <a:prstGeom prst="cube">
                  <a:avLst>
                    <a:gd name="adj" fmla="val 18878"/>
                  </a:avLst>
                </a:prstGeom>
                <a:solidFill>
                  <a:sysClr val="windowText" lastClr="000000">
                    <a:lumMod val="75000"/>
                    <a:lumOff val="25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96" name="直方体 223">
                  <a:extLst>
                    <a:ext uri="{FF2B5EF4-FFF2-40B4-BE49-F238E27FC236}">
                      <a16:creationId xmlns="" xmlns:a16="http://schemas.microsoft.com/office/drawing/2014/main" id="{7E91FBB8-6CFD-4FC2-B690-7B8B659E48DD}"/>
                    </a:ext>
                  </a:extLst>
                </p:cNvPr>
                <p:cNvSpPr/>
                <p:nvPr/>
              </p:nvSpPr>
              <p:spPr bwMode="auto">
                <a:xfrm>
                  <a:off x="2541940" y="4763611"/>
                  <a:ext cx="233151" cy="233846"/>
                </a:xfrm>
                <a:prstGeom prst="cube">
                  <a:avLst>
                    <a:gd name="adj" fmla="val 27016"/>
                  </a:avLst>
                </a:prstGeom>
                <a:solidFill>
                  <a:sysClr val="windowText" lastClr="000000">
                    <a:lumMod val="75000"/>
                    <a:lumOff val="25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grpSp>
          <p:sp>
            <p:nvSpPr>
              <p:cNvPr id="142" name="直方体 124">
                <a:extLst>
                  <a:ext uri="{FF2B5EF4-FFF2-40B4-BE49-F238E27FC236}">
                    <a16:creationId xmlns="" xmlns:a16="http://schemas.microsoft.com/office/drawing/2014/main" id="{F8F00FC0-F137-428F-894C-D55F702B8A5C}"/>
                  </a:ext>
                </a:extLst>
              </p:cNvPr>
              <p:cNvSpPr/>
              <p:nvPr/>
            </p:nvSpPr>
            <p:spPr bwMode="auto">
              <a:xfrm>
                <a:off x="5768805" y="4301814"/>
                <a:ext cx="1125824" cy="248983"/>
              </a:xfrm>
              <a:prstGeom prst="cube">
                <a:avLst>
                  <a:gd name="adj" fmla="val 6969"/>
                </a:avLst>
              </a:prstGeom>
              <a:solidFill>
                <a:sysClr val="windowText" lastClr="000000">
                  <a:lumMod val="75000"/>
                  <a:lumOff val="25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43" name="直方体 126">
                <a:extLst>
                  <a:ext uri="{FF2B5EF4-FFF2-40B4-BE49-F238E27FC236}">
                    <a16:creationId xmlns="" xmlns:a16="http://schemas.microsoft.com/office/drawing/2014/main" id="{9668F446-889E-48CA-A74E-4040193BA0DD}"/>
                  </a:ext>
                </a:extLst>
              </p:cNvPr>
              <p:cNvSpPr/>
              <p:nvPr/>
            </p:nvSpPr>
            <p:spPr bwMode="auto">
              <a:xfrm>
                <a:off x="6798411" y="3570657"/>
                <a:ext cx="708425" cy="981892"/>
              </a:xfrm>
              <a:prstGeom prst="cube">
                <a:avLst>
                  <a:gd name="adj" fmla="val 87138"/>
                </a:avLst>
              </a:prstGeom>
              <a:solidFill>
                <a:sysClr val="windowText" lastClr="000000">
                  <a:lumMod val="75000"/>
                  <a:lumOff val="25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44" name="円柱 132">
                <a:extLst>
                  <a:ext uri="{FF2B5EF4-FFF2-40B4-BE49-F238E27FC236}">
                    <a16:creationId xmlns="" xmlns:a16="http://schemas.microsoft.com/office/drawing/2014/main" id="{4023A0FE-0CF2-45EE-893E-66DDA1BD5E44}"/>
                  </a:ext>
                </a:extLst>
              </p:cNvPr>
              <p:cNvSpPr/>
              <p:nvPr/>
            </p:nvSpPr>
            <p:spPr bwMode="auto">
              <a:xfrm>
                <a:off x="5487866" y="3400620"/>
                <a:ext cx="230918" cy="606606"/>
              </a:xfrm>
              <a:prstGeom prst="can">
                <a:avLst>
                  <a:gd name="adj" fmla="val 44306"/>
                </a:avLst>
              </a:prstGeom>
              <a:solidFill>
                <a:sysClr val="windowText" lastClr="000000">
                  <a:lumMod val="75000"/>
                  <a:lumOff val="25000"/>
                </a:sysClr>
              </a:solidFill>
              <a:ln w="2857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45" name="円柱 151">
                <a:extLst>
                  <a:ext uri="{FF2B5EF4-FFF2-40B4-BE49-F238E27FC236}">
                    <a16:creationId xmlns="" xmlns:a16="http://schemas.microsoft.com/office/drawing/2014/main" id="{3A53ED54-CEC8-482C-99DF-83FE1A0CA5DA}"/>
                  </a:ext>
                </a:extLst>
              </p:cNvPr>
              <p:cNvSpPr/>
              <p:nvPr/>
            </p:nvSpPr>
            <p:spPr bwMode="auto">
              <a:xfrm>
                <a:off x="5737313" y="3603810"/>
                <a:ext cx="174022" cy="513428"/>
              </a:xfrm>
              <a:prstGeom prst="can">
                <a:avLst>
                  <a:gd name="adj" fmla="val 44306"/>
                </a:avLst>
              </a:prstGeom>
              <a:solidFill>
                <a:sysClr val="windowText" lastClr="000000">
                  <a:lumMod val="75000"/>
                  <a:lumOff val="25000"/>
                </a:sysClr>
              </a:solidFill>
              <a:ln w="2857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46" name="円柱 153">
                <a:extLst>
                  <a:ext uri="{FF2B5EF4-FFF2-40B4-BE49-F238E27FC236}">
                    <a16:creationId xmlns="" xmlns:a16="http://schemas.microsoft.com/office/drawing/2014/main" id="{41EE6490-E9DB-4514-8CB3-1269204BA303}"/>
                  </a:ext>
                </a:extLst>
              </p:cNvPr>
              <p:cNvSpPr/>
              <p:nvPr/>
            </p:nvSpPr>
            <p:spPr bwMode="auto">
              <a:xfrm>
                <a:off x="5195328" y="3657040"/>
                <a:ext cx="261328" cy="452971"/>
              </a:xfrm>
              <a:prstGeom prst="can">
                <a:avLst>
                  <a:gd name="adj" fmla="val 44306"/>
                </a:avLst>
              </a:prstGeom>
              <a:solidFill>
                <a:sysClr val="windowText" lastClr="000000">
                  <a:lumMod val="75000"/>
                  <a:lumOff val="25000"/>
                </a:sysClr>
              </a:solidFill>
              <a:ln w="2857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47" name="直方体 155">
                <a:extLst>
                  <a:ext uri="{FF2B5EF4-FFF2-40B4-BE49-F238E27FC236}">
                    <a16:creationId xmlns="" xmlns:a16="http://schemas.microsoft.com/office/drawing/2014/main" id="{1A70A87E-B2E9-45D5-A0CF-FC3D4AE361D5}"/>
                  </a:ext>
                </a:extLst>
              </p:cNvPr>
              <p:cNvSpPr/>
              <p:nvPr/>
            </p:nvSpPr>
            <p:spPr bwMode="auto">
              <a:xfrm>
                <a:off x="7378680" y="3575271"/>
                <a:ext cx="405620" cy="602255"/>
              </a:xfrm>
              <a:prstGeom prst="cube">
                <a:avLst>
                  <a:gd name="adj" fmla="val 76517"/>
                </a:avLst>
              </a:prstGeom>
              <a:solidFill>
                <a:sysClr val="windowText" lastClr="000000">
                  <a:lumMod val="75000"/>
                  <a:lumOff val="25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48" name="直方体 156">
                <a:extLst>
                  <a:ext uri="{FF2B5EF4-FFF2-40B4-BE49-F238E27FC236}">
                    <a16:creationId xmlns="" xmlns:a16="http://schemas.microsoft.com/office/drawing/2014/main" id="{880F2E7A-1F89-4FE7-90CD-0C6C2F6BDCCF}"/>
                  </a:ext>
                </a:extLst>
              </p:cNvPr>
              <p:cNvSpPr/>
              <p:nvPr/>
            </p:nvSpPr>
            <p:spPr bwMode="auto">
              <a:xfrm>
                <a:off x="6979973" y="3946154"/>
                <a:ext cx="405620" cy="602255"/>
              </a:xfrm>
              <a:prstGeom prst="cube">
                <a:avLst>
                  <a:gd name="adj" fmla="val 76517"/>
                </a:avLst>
              </a:prstGeom>
              <a:solidFill>
                <a:sysClr val="windowText" lastClr="000000">
                  <a:lumMod val="75000"/>
                  <a:lumOff val="25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49" name="直方体 157">
                <a:extLst>
                  <a:ext uri="{FF2B5EF4-FFF2-40B4-BE49-F238E27FC236}">
                    <a16:creationId xmlns="" xmlns:a16="http://schemas.microsoft.com/office/drawing/2014/main" id="{C9CCF8E1-6F9E-41CD-80B8-E7A30A875FAB}"/>
                  </a:ext>
                </a:extLst>
              </p:cNvPr>
              <p:cNvSpPr/>
              <p:nvPr/>
            </p:nvSpPr>
            <p:spPr bwMode="auto">
              <a:xfrm>
                <a:off x="4936726" y="3668921"/>
                <a:ext cx="1263750" cy="248983"/>
              </a:xfrm>
              <a:prstGeom prst="cube">
                <a:avLst>
                  <a:gd name="adj" fmla="val 6969"/>
                </a:avLst>
              </a:prstGeom>
              <a:solidFill>
                <a:sysClr val="windowText" lastClr="000000">
                  <a:lumMod val="75000"/>
                  <a:lumOff val="25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grpSp>
            <p:nvGrpSpPr>
              <p:cNvPr id="150" name="グループ化 158">
                <a:extLst>
                  <a:ext uri="{FF2B5EF4-FFF2-40B4-BE49-F238E27FC236}">
                    <a16:creationId xmlns="" xmlns:a16="http://schemas.microsoft.com/office/drawing/2014/main" id="{96D84C4D-F467-4012-9140-439527462A9D}"/>
                  </a:ext>
                </a:extLst>
              </p:cNvPr>
              <p:cNvGrpSpPr/>
              <p:nvPr/>
            </p:nvGrpSpPr>
            <p:grpSpPr>
              <a:xfrm>
                <a:off x="4722110" y="2729766"/>
                <a:ext cx="1476962" cy="1447760"/>
                <a:chOff x="4302366" y="2952868"/>
                <a:chExt cx="1540395" cy="1509939"/>
              </a:xfrm>
            </p:grpSpPr>
            <p:sp>
              <p:nvSpPr>
                <p:cNvPr id="187" name="直方体 209">
                  <a:extLst>
                    <a:ext uri="{FF2B5EF4-FFF2-40B4-BE49-F238E27FC236}">
                      <a16:creationId xmlns="" xmlns:a16="http://schemas.microsoft.com/office/drawing/2014/main" id="{52BAD058-2531-4485-AA11-035EAC8CB466}"/>
                    </a:ext>
                  </a:extLst>
                </p:cNvPr>
                <p:cNvSpPr/>
                <p:nvPr/>
              </p:nvSpPr>
              <p:spPr bwMode="auto">
                <a:xfrm>
                  <a:off x="4884724" y="2967596"/>
                  <a:ext cx="112860" cy="1205212"/>
                </a:xfrm>
                <a:prstGeom prst="cube">
                  <a:avLst>
                    <a:gd name="adj" fmla="val 32315"/>
                  </a:avLst>
                </a:prstGeom>
                <a:solidFill>
                  <a:sysClr val="windowText" lastClr="000000">
                    <a:lumMod val="75000"/>
                    <a:lumOff val="25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88" name="直方体 211">
                  <a:extLst>
                    <a:ext uri="{FF2B5EF4-FFF2-40B4-BE49-F238E27FC236}">
                      <a16:creationId xmlns="" xmlns:a16="http://schemas.microsoft.com/office/drawing/2014/main" id="{41E2A7AE-78CB-4E90-A68F-2A8A21003F4E}"/>
                    </a:ext>
                  </a:extLst>
                </p:cNvPr>
                <p:cNvSpPr/>
                <p:nvPr/>
              </p:nvSpPr>
              <p:spPr bwMode="auto">
                <a:xfrm>
                  <a:off x="4580722" y="2952868"/>
                  <a:ext cx="416595" cy="500347"/>
                </a:xfrm>
                <a:prstGeom prst="cube">
                  <a:avLst>
                    <a:gd name="adj" fmla="val 81339"/>
                  </a:avLst>
                </a:prstGeom>
                <a:solidFill>
                  <a:sysClr val="windowText" lastClr="000000">
                    <a:lumMod val="75000"/>
                    <a:lumOff val="25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89" name="直方体 212">
                  <a:extLst>
                    <a:ext uri="{FF2B5EF4-FFF2-40B4-BE49-F238E27FC236}">
                      <a16:creationId xmlns="" xmlns:a16="http://schemas.microsoft.com/office/drawing/2014/main" id="{938F02D6-617A-43FE-BCA2-848293E13AF6}"/>
                    </a:ext>
                  </a:extLst>
                </p:cNvPr>
                <p:cNvSpPr/>
                <p:nvPr/>
              </p:nvSpPr>
              <p:spPr bwMode="auto">
                <a:xfrm>
                  <a:off x="4740452" y="3081289"/>
                  <a:ext cx="262568" cy="289997"/>
                </a:xfrm>
                <a:prstGeom prst="cube">
                  <a:avLst>
                    <a:gd name="adj" fmla="val 47482"/>
                  </a:avLst>
                </a:prstGeom>
                <a:solidFill>
                  <a:sysClr val="windowText" lastClr="000000">
                    <a:lumMod val="75000"/>
                    <a:lumOff val="25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90" name="直方体 215">
                  <a:extLst>
                    <a:ext uri="{FF2B5EF4-FFF2-40B4-BE49-F238E27FC236}">
                      <a16:creationId xmlns="" xmlns:a16="http://schemas.microsoft.com/office/drawing/2014/main" id="{1AF4E398-2D33-4EA2-9D38-54B5C445CE4B}"/>
                    </a:ext>
                  </a:extLst>
                </p:cNvPr>
                <p:cNvSpPr/>
                <p:nvPr/>
              </p:nvSpPr>
              <p:spPr bwMode="auto">
                <a:xfrm>
                  <a:off x="4534139" y="3926280"/>
                  <a:ext cx="1306035" cy="259677"/>
                </a:xfrm>
                <a:prstGeom prst="cube">
                  <a:avLst>
                    <a:gd name="adj" fmla="val 6969"/>
                  </a:avLst>
                </a:prstGeom>
                <a:solidFill>
                  <a:sysClr val="windowText" lastClr="000000">
                    <a:lumMod val="75000"/>
                    <a:lumOff val="25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91" name="直方体 217">
                  <a:extLst>
                    <a:ext uri="{FF2B5EF4-FFF2-40B4-BE49-F238E27FC236}">
                      <a16:creationId xmlns="" xmlns:a16="http://schemas.microsoft.com/office/drawing/2014/main" id="{00BB0002-6889-41F1-A788-20E239791CDE}"/>
                    </a:ext>
                  </a:extLst>
                </p:cNvPr>
                <p:cNvSpPr/>
                <p:nvPr/>
              </p:nvSpPr>
              <p:spPr bwMode="auto">
                <a:xfrm>
                  <a:off x="5587896" y="3923229"/>
                  <a:ext cx="254865" cy="488447"/>
                </a:xfrm>
                <a:prstGeom prst="cube">
                  <a:avLst>
                    <a:gd name="adj" fmla="val 93314"/>
                  </a:avLst>
                </a:prstGeom>
                <a:solidFill>
                  <a:sysClr val="windowText" lastClr="000000">
                    <a:lumMod val="75000"/>
                    <a:lumOff val="25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92" name="直方体 219">
                  <a:extLst>
                    <a:ext uri="{FF2B5EF4-FFF2-40B4-BE49-F238E27FC236}">
                      <a16:creationId xmlns="" xmlns:a16="http://schemas.microsoft.com/office/drawing/2014/main" id="{82BD5638-6E05-49F3-868A-1F4891EAE4B4}"/>
                    </a:ext>
                  </a:extLst>
                </p:cNvPr>
                <p:cNvSpPr/>
                <p:nvPr/>
              </p:nvSpPr>
              <p:spPr bwMode="auto">
                <a:xfrm>
                  <a:off x="4307746" y="3932876"/>
                  <a:ext cx="254865" cy="488447"/>
                </a:xfrm>
                <a:prstGeom prst="cube">
                  <a:avLst>
                    <a:gd name="adj" fmla="val 93314"/>
                  </a:avLst>
                </a:prstGeom>
                <a:solidFill>
                  <a:sysClr val="windowText" lastClr="000000">
                    <a:lumMod val="75000"/>
                    <a:lumOff val="25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93" name="直方体 220">
                  <a:extLst>
                    <a:ext uri="{FF2B5EF4-FFF2-40B4-BE49-F238E27FC236}">
                      <a16:creationId xmlns="" xmlns:a16="http://schemas.microsoft.com/office/drawing/2014/main" id="{82B90361-217F-4D92-A044-3E6CD8C2C6BA}"/>
                    </a:ext>
                  </a:extLst>
                </p:cNvPr>
                <p:cNvSpPr/>
                <p:nvPr/>
              </p:nvSpPr>
              <p:spPr bwMode="auto">
                <a:xfrm>
                  <a:off x="4302366" y="4151250"/>
                  <a:ext cx="1318026" cy="259677"/>
                </a:xfrm>
                <a:prstGeom prst="cube">
                  <a:avLst>
                    <a:gd name="adj" fmla="val 6969"/>
                  </a:avLst>
                </a:prstGeom>
                <a:solidFill>
                  <a:sysClr val="windowText" lastClr="000000">
                    <a:lumMod val="75000"/>
                    <a:lumOff val="25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94" name="直方体 221">
                  <a:extLst>
                    <a:ext uri="{FF2B5EF4-FFF2-40B4-BE49-F238E27FC236}">
                      <a16:creationId xmlns="" xmlns:a16="http://schemas.microsoft.com/office/drawing/2014/main" id="{65105066-E699-4DE7-AFDD-6F8562B5C2F1}"/>
                    </a:ext>
                  </a:extLst>
                </p:cNvPr>
                <p:cNvSpPr/>
                <p:nvPr/>
              </p:nvSpPr>
              <p:spPr bwMode="auto">
                <a:xfrm>
                  <a:off x="4579429" y="3257595"/>
                  <a:ext cx="112860" cy="1205212"/>
                </a:xfrm>
                <a:prstGeom prst="cube">
                  <a:avLst>
                    <a:gd name="adj" fmla="val 32315"/>
                  </a:avLst>
                </a:prstGeom>
                <a:solidFill>
                  <a:sysClr val="windowText" lastClr="000000">
                    <a:lumMod val="75000"/>
                    <a:lumOff val="25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grpSp>
          <p:grpSp>
            <p:nvGrpSpPr>
              <p:cNvPr id="151" name="グループ化 159">
                <a:extLst>
                  <a:ext uri="{FF2B5EF4-FFF2-40B4-BE49-F238E27FC236}">
                    <a16:creationId xmlns="" xmlns:a16="http://schemas.microsoft.com/office/drawing/2014/main" id="{08C9496C-6585-4142-BD4D-38EFA70E60F5}"/>
                  </a:ext>
                </a:extLst>
              </p:cNvPr>
              <p:cNvGrpSpPr/>
              <p:nvPr/>
            </p:nvGrpSpPr>
            <p:grpSpPr>
              <a:xfrm>
                <a:off x="4448638" y="4117619"/>
                <a:ext cx="1041877" cy="437926"/>
                <a:chOff x="4071014" y="4353638"/>
                <a:chExt cx="1086624" cy="456734"/>
              </a:xfrm>
            </p:grpSpPr>
            <p:sp>
              <p:nvSpPr>
                <p:cNvPr id="175" name="直方体 193">
                  <a:extLst>
                    <a:ext uri="{FF2B5EF4-FFF2-40B4-BE49-F238E27FC236}">
                      <a16:creationId xmlns="" xmlns:a16="http://schemas.microsoft.com/office/drawing/2014/main" id="{52365A1B-7139-49C5-BB36-1FEA58B09D97}"/>
                    </a:ext>
                  </a:extLst>
                </p:cNvPr>
                <p:cNvSpPr/>
                <p:nvPr/>
              </p:nvSpPr>
              <p:spPr bwMode="auto">
                <a:xfrm>
                  <a:off x="4071014" y="4353638"/>
                  <a:ext cx="337994" cy="455388"/>
                </a:xfrm>
                <a:prstGeom prst="cube">
                  <a:avLst>
                    <a:gd name="adj" fmla="val 68068"/>
                  </a:avLst>
                </a:prstGeom>
                <a:solidFill>
                  <a:sysClr val="windowText" lastClr="000000">
                    <a:lumMod val="75000"/>
                    <a:lumOff val="25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76" name="直方体 194">
                  <a:extLst>
                    <a:ext uri="{FF2B5EF4-FFF2-40B4-BE49-F238E27FC236}">
                      <a16:creationId xmlns="" xmlns:a16="http://schemas.microsoft.com/office/drawing/2014/main" id="{F8759A97-72A5-4E30-ACFD-1286C28D9C30}"/>
                    </a:ext>
                  </a:extLst>
                </p:cNvPr>
                <p:cNvSpPr/>
                <p:nvPr/>
              </p:nvSpPr>
              <p:spPr bwMode="auto">
                <a:xfrm>
                  <a:off x="4174486" y="4567451"/>
                  <a:ext cx="983152" cy="242921"/>
                </a:xfrm>
                <a:prstGeom prst="cube">
                  <a:avLst>
                    <a:gd name="adj" fmla="val 78910"/>
                  </a:avLst>
                </a:prstGeom>
                <a:solidFill>
                  <a:sysClr val="windowText" lastClr="000000">
                    <a:lumMod val="75000"/>
                    <a:lumOff val="25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grpSp>
              <p:nvGrpSpPr>
                <p:cNvPr id="177" name="グループ化 195">
                  <a:extLst>
                    <a:ext uri="{FF2B5EF4-FFF2-40B4-BE49-F238E27FC236}">
                      <a16:creationId xmlns="" xmlns:a16="http://schemas.microsoft.com/office/drawing/2014/main" id="{E01DB700-AFE3-4C5E-B0DC-FFA08AB5C05A}"/>
                    </a:ext>
                  </a:extLst>
                </p:cNvPr>
                <p:cNvGrpSpPr/>
                <p:nvPr/>
              </p:nvGrpSpPr>
              <p:grpSpPr>
                <a:xfrm>
                  <a:off x="4202540" y="4433763"/>
                  <a:ext cx="934911" cy="277737"/>
                  <a:chOff x="4202540" y="4433763"/>
                  <a:chExt cx="934911" cy="277737"/>
                </a:xfrm>
              </p:grpSpPr>
              <p:grpSp>
                <p:nvGrpSpPr>
                  <p:cNvPr id="178" name="グループ化 197">
                    <a:extLst>
                      <a:ext uri="{FF2B5EF4-FFF2-40B4-BE49-F238E27FC236}">
                        <a16:creationId xmlns="" xmlns:a16="http://schemas.microsoft.com/office/drawing/2014/main" id="{2B8DB04D-C3FF-4C01-9023-6EA0128AF997}"/>
                      </a:ext>
                    </a:extLst>
                  </p:cNvPr>
                  <p:cNvGrpSpPr/>
                  <p:nvPr/>
                </p:nvGrpSpPr>
                <p:grpSpPr>
                  <a:xfrm>
                    <a:off x="4202540" y="4433764"/>
                    <a:ext cx="402440" cy="277736"/>
                    <a:chOff x="4202540" y="4433764"/>
                    <a:chExt cx="402440" cy="277736"/>
                  </a:xfrm>
                </p:grpSpPr>
                <p:sp>
                  <p:nvSpPr>
                    <p:cNvPr id="185" name="円柱 207">
                      <a:extLst>
                        <a:ext uri="{FF2B5EF4-FFF2-40B4-BE49-F238E27FC236}">
                          <a16:creationId xmlns="" xmlns:a16="http://schemas.microsoft.com/office/drawing/2014/main" id="{186F39AB-B800-496D-9CD3-70807CE744C0}"/>
                        </a:ext>
                      </a:extLst>
                    </p:cNvPr>
                    <p:cNvSpPr/>
                    <p:nvPr/>
                  </p:nvSpPr>
                  <p:spPr bwMode="auto">
                    <a:xfrm rot="13506640">
                      <a:off x="4269398" y="4366906"/>
                      <a:ext cx="268723" cy="402440"/>
                    </a:xfrm>
                    <a:prstGeom prst="can">
                      <a:avLst>
                        <a:gd name="adj" fmla="val 65030"/>
                      </a:avLst>
                    </a:prstGeom>
                    <a:solidFill>
                      <a:sysClr val="windowText" lastClr="000000">
                        <a:lumMod val="75000"/>
                        <a:lumOff val="25000"/>
                      </a:sysClr>
                    </a:solidFill>
                    <a:ln w="2857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86" name="楕円 208">
                      <a:extLst>
                        <a:ext uri="{FF2B5EF4-FFF2-40B4-BE49-F238E27FC236}">
                          <a16:creationId xmlns="" xmlns:a16="http://schemas.microsoft.com/office/drawing/2014/main" id="{42C22CB3-52FC-4FE1-8BDB-061E62863188}"/>
                        </a:ext>
                      </a:extLst>
                    </p:cNvPr>
                    <p:cNvSpPr/>
                    <p:nvPr/>
                  </p:nvSpPr>
                  <p:spPr bwMode="auto">
                    <a:xfrm rot="2695427">
                      <a:off x="4217607" y="4584786"/>
                      <a:ext cx="208370" cy="126714"/>
                    </a:xfrm>
                    <a:prstGeom prst="ellipse">
                      <a:avLst/>
                    </a:prstGeom>
                    <a:solidFill>
                      <a:sysClr val="windowText" lastClr="000000">
                        <a:lumMod val="75000"/>
                        <a:lumOff val="25000"/>
                      </a:sysClr>
                    </a:solidFill>
                    <a:ln w="2857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grpSp>
              <p:grpSp>
                <p:nvGrpSpPr>
                  <p:cNvPr id="179" name="グループ化 198">
                    <a:extLst>
                      <a:ext uri="{FF2B5EF4-FFF2-40B4-BE49-F238E27FC236}">
                        <a16:creationId xmlns="" xmlns:a16="http://schemas.microsoft.com/office/drawing/2014/main" id="{A882EA29-821B-42D6-82F8-153178A292E5}"/>
                      </a:ext>
                    </a:extLst>
                  </p:cNvPr>
                  <p:cNvGrpSpPr/>
                  <p:nvPr/>
                </p:nvGrpSpPr>
                <p:grpSpPr>
                  <a:xfrm>
                    <a:off x="4468775" y="4433763"/>
                    <a:ext cx="402440" cy="277736"/>
                    <a:chOff x="4478744" y="4433763"/>
                    <a:chExt cx="402440" cy="277736"/>
                  </a:xfrm>
                </p:grpSpPr>
                <p:sp>
                  <p:nvSpPr>
                    <p:cNvPr id="183" name="円柱 202">
                      <a:extLst>
                        <a:ext uri="{FF2B5EF4-FFF2-40B4-BE49-F238E27FC236}">
                          <a16:creationId xmlns="" xmlns:a16="http://schemas.microsoft.com/office/drawing/2014/main" id="{3617177A-9C6D-4F48-8D33-2A99D634EB59}"/>
                        </a:ext>
                      </a:extLst>
                    </p:cNvPr>
                    <p:cNvSpPr/>
                    <p:nvPr/>
                  </p:nvSpPr>
                  <p:spPr bwMode="auto">
                    <a:xfrm rot="13506640">
                      <a:off x="4545602" y="4366905"/>
                      <a:ext cx="268723" cy="402440"/>
                    </a:xfrm>
                    <a:prstGeom prst="can">
                      <a:avLst>
                        <a:gd name="adj" fmla="val 65030"/>
                      </a:avLst>
                    </a:prstGeom>
                    <a:solidFill>
                      <a:sysClr val="windowText" lastClr="000000">
                        <a:lumMod val="75000"/>
                        <a:lumOff val="25000"/>
                      </a:sysClr>
                    </a:solidFill>
                    <a:ln w="2857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84" name="楕円 203">
                      <a:extLst>
                        <a:ext uri="{FF2B5EF4-FFF2-40B4-BE49-F238E27FC236}">
                          <a16:creationId xmlns="" xmlns:a16="http://schemas.microsoft.com/office/drawing/2014/main" id="{D051B846-EF95-4639-9350-5E731CB44C66}"/>
                        </a:ext>
                      </a:extLst>
                    </p:cNvPr>
                    <p:cNvSpPr/>
                    <p:nvPr/>
                  </p:nvSpPr>
                  <p:spPr bwMode="auto">
                    <a:xfrm rot="2695427">
                      <a:off x="4493811" y="4584785"/>
                      <a:ext cx="208370" cy="126714"/>
                    </a:xfrm>
                    <a:prstGeom prst="ellipse">
                      <a:avLst/>
                    </a:prstGeom>
                    <a:solidFill>
                      <a:sysClr val="windowText" lastClr="000000">
                        <a:lumMod val="75000"/>
                        <a:lumOff val="25000"/>
                      </a:sysClr>
                    </a:solidFill>
                    <a:ln w="2857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grpSp>
              <p:grpSp>
                <p:nvGrpSpPr>
                  <p:cNvPr id="180" name="グループ化 199">
                    <a:extLst>
                      <a:ext uri="{FF2B5EF4-FFF2-40B4-BE49-F238E27FC236}">
                        <a16:creationId xmlns="" xmlns:a16="http://schemas.microsoft.com/office/drawing/2014/main" id="{76DC0A9C-216D-43F1-B9AF-7F9B00F74314}"/>
                      </a:ext>
                    </a:extLst>
                  </p:cNvPr>
                  <p:cNvGrpSpPr/>
                  <p:nvPr/>
                </p:nvGrpSpPr>
                <p:grpSpPr>
                  <a:xfrm>
                    <a:off x="4735011" y="4433764"/>
                    <a:ext cx="402440" cy="277736"/>
                    <a:chOff x="4735011" y="4433764"/>
                    <a:chExt cx="402440" cy="277736"/>
                  </a:xfrm>
                </p:grpSpPr>
                <p:sp>
                  <p:nvSpPr>
                    <p:cNvPr id="181" name="円柱 200">
                      <a:extLst>
                        <a:ext uri="{FF2B5EF4-FFF2-40B4-BE49-F238E27FC236}">
                          <a16:creationId xmlns="" xmlns:a16="http://schemas.microsoft.com/office/drawing/2014/main" id="{5765E4A2-9069-4B2A-9F3C-77A9D09703CB}"/>
                        </a:ext>
                      </a:extLst>
                    </p:cNvPr>
                    <p:cNvSpPr/>
                    <p:nvPr/>
                  </p:nvSpPr>
                  <p:spPr bwMode="auto">
                    <a:xfrm rot="13506640">
                      <a:off x="4801869" y="4366906"/>
                      <a:ext cx="268723" cy="402440"/>
                    </a:xfrm>
                    <a:prstGeom prst="can">
                      <a:avLst>
                        <a:gd name="adj" fmla="val 65030"/>
                      </a:avLst>
                    </a:prstGeom>
                    <a:solidFill>
                      <a:sysClr val="windowText" lastClr="000000">
                        <a:lumMod val="75000"/>
                        <a:lumOff val="25000"/>
                      </a:sysClr>
                    </a:solidFill>
                    <a:ln w="2857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82" name="楕円 201">
                      <a:extLst>
                        <a:ext uri="{FF2B5EF4-FFF2-40B4-BE49-F238E27FC236}">
                          <a16:creationId xmlns="" xmlns:a16="http://schemas.microsoft.com/office/drawing/2014/main" id="{65FE93DD-0B04-4E60-8889-4036D4D79778}"/>
                        </a:ext>
                      </a:extLst>
                    </p:cNvPr>
                    <p:cNvSpPr/>
                    <p:nvPr/>
                  </p:nvSpPr>
                  <p:spPr bwMode="auto">
                    <a:xfrm rot="2695427">
                      <a:off x="4750078" y="4584786"/>
                      <a:ext cx="208370" cy="126714"/>
                    </a:xfrm>
                    <a:prstGeom prst="ellipse">
                      <a:avLst/>
                    </a:prstGeom>
                    <a:solidFill>
                      <a:sysClr val="windowText" lastClr="000000">
                        <a:lumMod val="75000"/>
                        <a:lumOff val="25000"/>
                      </a:sysClr>
                    </a:solidFill>
                    <a:ln w="2857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grpSp>
            </p:grpSp>
          </p:grpSp>
          <p:grpSp>
            <p:nvGrpSpPr>
              <p:cNvPr id="152" name="グループ化 160">
                <a:extLst>
                  <a:ext uri="{FF2B5EF4-FFF2-40B4-BE49-F238E27FC236}">
                    <a16:creationId xmlns="" xmlns:a16="http://schemas.microsoft.com/office/drawing/2014/main" id="{D237323C-9796-489D-BF2A-458E7517F734}"/>
                  </a:ext>
                </a:extLst>
              </p:cNvPr>
              <p:cNvGrpSpPr/>
              <p:nvPr/>
            </p:nvGrpSpPr>
            <p:grpSpPr>
              <a:xfrm>
                <a:off x="1022971" y="3400618"/>
                <a:ext cx="6289630" cy="1297533"/>
                <a:chOff x="444354" y="3557384"/>
                <a:chExt cx="6559761" cy="1448408"/>
              </a:xfrm>
            </p:grpSpPr>
            <p:sp>
              <p:nvSpPr>
                <p:cNvPr id="169" name="直方体 187">
                  <a:extLst>
                    <a:ext uri="{FF2B5EF4-FFF2-40B4-BE49-F238E27FC236}">
                      <a16:creationId xmlns="" xmlns:a16="http://schemas.microsoft.com/office/drawing/2014/main" id="{F01D0D05-27EF-4082-B2DB-B3D4E4968ECA}"/>
                    </a:ext>
                  </a:extLst>
                </p:cNvPr>
                <p:cNvSpPr/>
                <p:nvPr/>
              </p:nvSpPr>
              <p:spPr bwMode="auto">
                <a:xfrm>
                  <a:off x="444354" y="3557384"/>
                  <a:ext cx="140415" cy="1448408"/>
                </a:xfrm>
                <a:prstGeom prst="cube">
                  <a:avLst>
                    <a:gd name="adj" fmla="val 32187"/>
                  </a:avLst>
                </a:prstGeom>
                <a:solidFill>
                  <a:sysClr val="windowText" lastClr="000000">
                    <a:lumMod val="75000"/>
                    <a:lumOff val="25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70" name="直方体 188">
                  <a:extLst>
                    <a:ext uri="{FF2B5EF4-FFF2-40B4-BE49-F238E27FC236}">
                      <a16:creationId xmlns="" xmlns:a16="http://schemas.microsoft.com/office/drawing/2014/main" id="{D29B0E6C-39E8-4ABD-B1CE-9142C314AE5B}"/>
                    </a:ext>
                  </a:extLst>
                </p:cNvPr>
                <p:cNvSpPr/>
                <p:nvPr/>
              </p:nvSpPr>
              <p:spPr bwMode="auto">
                <a:xfrm>
                  <a:off x="2049191" y="3557384"/>
                  <a:ext cx="140415" cy="1448408"/>
                </a:xfrm>
                <a:prstGeom prst="cube">
                  <a:avLst>
                    <a:gd name="adj" fmla="val 32187"/>
                  </a:avLst>
                </a:prstGeom>
                <a:solidFill>
                  <a:sysClr val="windowText" lastClr="000000">
                    <a:lumMod val="75000"/>
                    <a:lumOff val="25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71" name="直方体 189">
                  <a:extLst>
                    <a:ext uri="{FF2B5EF4-FFF2-40B4-BE49-F238E27FC236}">
                      <a16:creationId xmlns="" xmlns:a16="http://schemas.microsoft.com/office/drawing/2014/main" id="{2FFB3DFE-DA16-4AC4-8B1B-42BC1B4F0C62}"/>
                    </a:ext>
                  </a:extLst>
                </p:cNvPr>
                <p:cNvSpPr/>
                <p:nvPr/>
              </p:nvSpPr>
              <p:spPr bwMode="auto">
                <a:xfrm>
                  <a:off x="3654028" y="3557384"/>
                  <a:ext cx="140415" cy="1448408"/>
                </a:xfrm>
                <a:prstGeom prst="cube">
                  <a:avLst>
                    <a:gd name="adj" fmla="val 32187"/>
                  </a:avLst>
                </a:prstGeom>
                <a:solidFill>
                  <a:sysClr val="windowText" lastClr="000000">
                    <a:lumMod val="75000"/>
                    <a:lumOff val="25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72" name="直方体 190">
                  <a:extLst>
                    <a:ext uri="{FF2B5EF4-FFF2-40B4-BE49-F238E27FC236}">
                      <a16:creationId xmlns="" xmlns:a16="http://schemas.microsoft.com/office/drawing/2014/main" id="{6903DA7E-0A7B-48B5-BA1A-AFE2BA1C4911}"/>
                    </a:ext>
                  </a:extLst>
                </p:cNvPr>
                <p:cNvSpPr/>
                <p:nvPr/>
              </p:nvSpPr>
              <p:spPr bwMode="auto">
                <a:xfrm>
                  <a:off x="6863700" y="3557384"/>
                  <a:ext cx="140415" cy="1448408"/>
                </a:xfrm>
                <a:prstGeom prst="cube">
                  <a:avLst>
                    <a:gd name="adj" fmla="val 32187"/>
                  </a:avLst>
                </a:prstGeom>
                <a:solidFill>
                  <a:sysClr val="windowText" lastClr="000000">
                    <a:lumMod val="75000"/>
                    <a:lumOff val="25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73" name="直方体 191">
                  <a:extLst>
                    <a:ext uri="{FF2B5EF4-FFF2-40B4-BE49-F238E27FC236}">
                      <a16:creationId xmlns="" xmlns:a16="http://schemas.microsoft.com/office/drawing/2014/main" id="{38343355-22FB-49ED-B582-A95FD042E16E}"/>
                    </a:ext>
                  </a:extLst>
                </p:cNvPr>
                <p:cNvSpPr/>
                <p:nvPr/>
              </p:nvSpPr>
              <p:spPr bwMode="auto">
                <a:xfrm>
                  <a:off x="3745845" y="4607117"/>
                  <a:ext cx="173933" cy="267250"/>
                </a:xfrm>
                <a:prstGeom prst="cube">
                  <a:avLst>
                    <a:gd name="adj" fmla="val 18878"/>
                  </a:avLst>
                </a:prstGeom>
                <a:solidFill>
                  <a:sysClr val="windowText" lastClr="000000">
                    <a:lumMod val="75000"/>
                    <a:lumOff val="25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74" name="直方体 192">
                  <a:extLst>
                    <a:ext uri="{FF2B5EF4-FFF2-40B4-BE49-F238E27FC236}">
                      <a16:creationId xmlns="" xmlns:a16="http://schemas.microsoft.com/office/drawing/2014/main" id="{814CE8AB-FB79-4E05-B14E-C3795E082E78}"/>
                    </a:ext>
                  </a:extLst>
                </p:cNvPr>
                <p:cNvSpPr/>
                <p:nvPr/>
              </p:nvSpPr>
              <p:spPr bwMode="auto">
                <a:xfrm>
                  <a:off x="5258865" y="3557384"/>
                  <a:ext cx="140415" cy="1448408"/>
                </a:xfrm>
                <a:prstGeom prst="cube">
                  <a:avLst>
                    <a:gd name="adj" fmla="val 32187"/>
                  </a:avLst>
                </a:prstGeom>
                <a:solidFill>
                  <a:sysClr val="windowText" lastClr="000000">
                    <a:lumMod val="75000"/>
                    <a:lumOff val="25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grpSp>
          <p:sp>
            <p:nvSpPr>
              <p:cNvPr id="153" name="直方体 161">
                <a:extLst>
                  <a:ext uri="{FF2B5EF4-FFF2-40B4-BE49-F238E27FC236}">
                    <a16:creationId xmlns="" xmlns:a16="http://schemas.microsoft.com/office/drawing/2014/main" id="{C5BC2D27-6449-4F43-8474-AF7CD44BB931}"/>
                  </a:ext>
                </a:extLst>
              </p:cNvPr>
              <p:cNvSpPr/>
              <p:nvPr/>
            </p:nvSpPr>
            <p:spPr bwMode="auto">
              <a:xfrm>
                <a:off x="1009548" y="2476075"/>
                <a:ext cx="7192623" cy="2212647"/>
              </a:xfrm>
              <a:prstGeom prst="cube">
                <a:avLst>
                  <a:gd name="adj" fmla="val 42052"/>
                </a:avLst>
              </a:prstGeom>
              <a:noFill/>
              <a:ln w="28575">
                <a:solidFill>
                  <a:sysClr val="windowText" lastClr="000000"/>
                </a:solidFill>
                <a:prstDash val="sysDot"/>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cxnSp>
            <p:nvCxnSpPr>
              <p:cNvPr id="154" name="直線コネクタ 164">
                <a:extLst>
                  <a:ext uri="{FF2B5EF4-FFF2-40B4-BE49-F238E27FC236}">
                    <a16:creationId xmlns="" xmlns:a16="http://schemas.microsoft.com/office/drawing/2014/main" id="{4C4BFABD-046B-4DDF-8B85-A8FF7DC73521}"/>
                  </a:ext>
                </a:extLst>
              </p:cNvPr>
              <p:cNvCxnSpPr/>
              <p:nvPr/>
            </p:nvCxnSpPr>
            <p:spPr bwMode="auto">
              <a:xfrm flipV="1">
                <a:off x="1003027" y="3772927"/>
                <a:ext cx="962069" cy="915799"/>
              </a:xfrm>
              <a:prstGeom prst="line">
                <a:avLst/>
              </a:prstGeom>
              <a:noFill/>
              <a:ln w="28575" cap="flat" cmpd="sng" algn="ctr">
                <a:solidFill>
                  <a:sysClr val="windowText" lastClr="000000"/>
                </a:solidFill>
                <a:prstDash val="sysDot"/>
                <a:round/>
                <a:headEnd type="none" w="med" len="med"/>
                <a:tailEnd type="none" w="med" len="med"/>
              </a:ln>
              <a:effectLst/>
            </p:spPr>
          </p:cxnSp>
          <p:grpSp>
            <p:nvGrpSpPr>
              <p:cNvPr id="155" name="グループ化 165">
                <a:extLst>
                  <a:ext uri="{FF2B5EF4-FFF2-40B4-BE49-F238E27FC236}">
                    <a16:creationId xmlns="" xmlns:a16="http://schemas.microsoft.com/office/drawing/2014/main" id="{99689205-AC91-4767-94D6-671B6F821A1A}"/>
                  </a:ext>
                </a:extLst>
              </p:cNvPr>
              <p:cNvGrpSpPr/>
              <p:nvPr/>
            </p:nvGrpSpPr>
            <p:grpSpPr>
              <a:xfrm>
                <a:off x="537976" y="3946156"/>
                <a:ext cx="1966247" cy="1354538"/>
                <a:chOff x="537976" y="3946156"/>
                <a:chExt cx="1966247" cy="1354538"/>
              </a:xfrm>
            </p:grpSpPr>
            <p:cxnSp>
              <p:nvCxnSpPr>
                <p:cNvPr id="163" name="直線コネクタ 175">
                  <a:extLst>
                    <a:ext uri="{FF2B5EF4-FFF2-40B4-BE49-F238E27FC236}">
                      <a16:creationId xmlns="" xmlns:a16="http://schemas.microsoft.com/office/drawing/2014/main" id="{2CD89DD9-987E-4128-A3BB-1B7033EC0876}"/>
                    </a:ext>
                  </a:extLst>
                </p:cNvPr>
                <p:cNvCxnSpPr>
                  <a:stCxn id="164" idx="0"/>
                </p:cNvCxnSpPr>
                <p:nvPr/>
              </p:nvCxnSpPr>
              <p:spPr bwMode="auto">
                <a:xfrm flipH="1" flipV="1">
                  <a:off x="2123923" y="3946156"/>
                  <a:ext cx="114189" cy="1016396"/>
                </a:xfrm>
                <a:prstGeom prst="line">
                  <a:avLst/>
                </a:prstGeom>
                <a:noFill/>
                <a:ln w="19050" cap="flat" cmpd="sng" algn="ctr">
                  <a:solidFill>
                    <a:srgbClr val="99FF33"/>
                  </a:solidFill>
                  <a:prstDash val="solid"/>
                  <a:round/>
                  <a:headEnd type="none" w="med" len="med"/>
                  <a:tailEnd type="none" w="med" len="med"/>
                </a:ln>
                <a:effectLst/>
              </p:spPr>
            </p:cxnSp>
            <p:sp>
              <p:nvSpPr>
                <p:cNvPr id="164" name="テキスト ボックス 176">
                  <a:extLst>
                    <a:ext uri="{FF2B5EF4-FFF2-40B4-BE49-F238E27FC236}">
                      <a16:creationId xmlns="" xmlns:a16="http://schemas.microsoft.com/office/drawing/2014/main" id="{0B715394-0B60-4031-933F-C6F973F6A20C}"/>
                    </a:ext>
                  </a:extLst>
                </p:cNvPr>
                <p:cNvSpPr txBox="1"/>
                <p:nvPr/>
              </p:nvSpPr>
              <p:spPr>
                <a:xfrm>
                  <a:off x="1972002" y="4962552"/>
                  <a:ext cx="532221" cy="338142"/>
                </a:xfrm>
                <a:prstGeom prst="rect">
                  <a:avLst/>
                </a:prstGeom>
                <a:solidFill>
                  <a:sysClr val="window" lastClr="FFFFFF"/>
                </a:solidFill>
                <a:ln w="28575">
                  <a:solidFill>
                    <a:srgbClr val="99FF33"/>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Rx1</a:t>
                  </a:r>
                  <a:endParaRPr kumimoji="1" lang="ja-JP" altLang="en-US" sz="14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cxnSp>
              <p:nvCxnSpPr>
                <p:cNvPr id="165" name="直線コネクタ 177">
                  <a:extLst>
                    <a:ext uri="{FF2B5EF4-FFF2-40B4-BE49-F238E27FC236}">
                      <a16:creationId xmlns="" xmlns:a16="http://schemas.microsoft.com/office/drawing/2014/main" id="{29FDF6A8-7681-4167-9D9C-2C5DC26871E1}"/>
                    </a:ext>
                  </a:extLst>
                </p:cNvPr>
                <p:cNvCxnSpPr>
                  <a:stCxn id="167" idx="0"/>
                  <a:endCxn id="223" idx="3"/>
                </p:cNvCxnSpPr>
                <p:nvPr/>
              </p:nvCxnSpPr>
              <p:spPr bwMode="auto">
                <a:xfrm flipV="1">
                  <a:off x="1526008" y="4285312"/>
                  <a:ext cx="285263" cy="677239"/>
                </a:xfrm>
                <a:prstGeom prst="line">
                  <a:avLst/>
                </a:prstGeom>
                <a:noFill/>
                <a:ln w="19050" cap="flat" cmpd="sng" algn="ctr">
                  <a:solidFill>
                    <a:srgbClr val="99FF33"/>
                  </a:solidFill>
                  <a:prstDash val="solid"/>
                  <a:round/>
                  <a:headEnd type="none" w="med" len="med"/>
                  <a:tailEnd type="none" w="med" len="med"/>
                </a:ln>
                <a:effectLst/>
              </p:spPr>
            </p:cxnSp>
            <p:cxnSp>
              <p:nvCxnSpPr>
                <p:cNvPr id="166" name="直線コネクタ 178">
                  <a:extLst>
                    <a:ext uri="{FF2B5EF4-FFF2-40B4-BE49-F238E27FC236}">
                      <a16:creationId xmlns="" xmlns:a16="http://schemas.microsoft.com/office/drawing/2014/main" id="{B2913D89-C700-43D1-96C0-375E3D16B22F}"/>
                    </a:ext>
                  </a:extLst>
                </p:cNvPr>
                <p:cNvCxnSpPr>
                  <a:endCxn id="222" idx="4"/>
                </p:cNvCxnSpPr>
                <p:nvPr/>
              </p:nvCxnSpPr>
              <p:spPr bwMode="auto">
                <a:xfrm flipV="1">
                  <a:off x="689201" y="4565840"/>
                  <a:ext cx="894422" cy="361126"/>
                </a:xfrm>
                <a:prstGeom prst="line">
                  <a:avLst/>
                </a:prstGeom>
                <a:noFill/>
                <a:ln w="19050" cap="flat" cmpd="sng" algn="ctr">
                  <a:solidFill>
                    <a:srgbClr val="99FF33"/>
                  </a:solidFill>
                  <a:prstDash val="solid"/>
                  <a:round/>
                  <a:headEnd type="none" w="med" len="med"/>
                  <a:tailEnd type="none" w="med" len="med"/>
                </a:ln>
                <a:effectLst/>
              </p:spPr>
            </p:cxnSp>
            <p:sp>
              <p:nvSpPr>
                <p:cNvPr id="167" name="テキスト ボックス 179">
                  <a:extLst>
                    <a:ext uri="{FF2B5EF4-FFF2-40B4-BE49-F238E27FC236}">
                      <a16:creationId xmlns="" xmlns:a16="http://schemas.microsoft.com/office/drawing/2014/main" id="{30AA6CA0-EBC4-4D8E-A75E-7310C6C302A0}"/>
                    </a:ext>
                  </a:extLst>
                </p:cNvPr>
                <p:cNvSpPr txBox="1"/>
                <p:nvPr/>
              </p:nvSpPr>
              <p:spPr>
                <a:xfrm>
                  <a:off x="1259898" y="4962551"/>
                  <a:ext cx="532221" cy="338142"/>
                </a:xfrm>
                <a:prstGeom prst="rect">
                  <a:avLst/>
                </a:prstGeom>
                <a:solidFill>
                  <a:sysClr val="window" lastClr="FFFFFF"/>
                </a:solidFill>
                <a:ln w="28575">
                  <a:solidFill>
                    <a:srgbClr val="99FF33"/>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Rx2</a:t>
                  </a:r>
                  <a:endParaRPr kumimoji="1" lang="ja-JP" altLang="en-US" sz="14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68" name="テキスト ボックス 181">
                  <a:extLst>
                    <a:ext uri="{FF2B5EF4-FFF2-40B4-BE49-F238E27FC236}">
                      <a16:creationId xmlns="" xmlns:a16="http://schemas.microsoft.com/office/drawing/2014/main" id="{E5BAA415-D539-401D-85E4-E11FD7E09BD0}"/>
                    </a:ext>
                  </a:extLst>
                </p:cNvPr>
                <p:cNvSpPr txBox="1"/>
                <p:nvPr/>
              </p:nvSpPr>
              <p:spPr>
                <a:xfrm>
                  <a:off x="537976" y="4962551"/>
                  <a:ext cx="532221" cy="338142"/>
                </a:xfrm>
                <a:prstGeom prst="rect">
                  <a:avLst/>
                </a:prstGeom>
                <a:solidFill>
                  <a:sysClr val="window" lastClr="FFFFFF"/>
                </a:solidFill>
                <a:ln w="28575">
                  <a:solidFill>
                    <a:srgbClr val="99FF33"/>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Rx3</a:t>
                  </a:r>
                  <a:endParaRPr kumimoji="1" lang="ja-JP" altLang="en-US" sz="14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grpSp>
          <p:sp>
            <p:nvSpPr>
              <p:cNvPr id="156" name="テキスト ボックス 166">
                <a:extLst>
                  <a:ext uri="{FF2B5EF4-FFF2-40B4-BE49-F238E27FC236}">
                    <a16:creationId xmlns="" xmlns:a16="http://schemas.microsoft.com/office/drawing/2014/main" id="{264B7B0F-9168-4890-999F-493EC5098F38}"/>
                  </a:ext>
                </a:extLst>
              </p:cNvPr>
              <p:cNvSpPr txBox="1"/>
              <p:nvPr/>
            </p:nvSpPr>
            <p:spPr>
              <a:xfrm>
                <a:off x="7872597" y="4633778"/>
                <a:ext cx="452969" cy="371956"/>
              </a:xfrm>
              <a:prstGeom prst="rect">
                <a:avLst/>
              </a:prstGeom>
              <a:solidFill>
                <a:sysClr val="window" lastClr="FFFFFF"/>
              </a:solidFill>
              <a:ln w="28575">
                <a:solidFill>
                  <a:srgbClr val="FF0000"/>
                </a:solidFill>
              </a:ln>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err="1">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Tx</a:t>
                </a:r>
                <a:endParaRPr kumimoji="1" lang="ja-JP"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grpSp>
            <p:nvGrpSpPr>
              <p:cNvPr id="157" name="グループ化 167">
                <a:extLst>
                  <a:ext uri="{FF2B5EF4-FFF2-40B4-BE49-F238E27FC236}">
                    <a16:creationId xmlns="" xmlns:a16="http://schemas.microsoft.com/office/drawing/2014/main" id="{E4C18B2D-D94B-4C3B-96EA-5ECCA12457B4}"/>
                  </a:ext>
                </a:extLst>
              </p:cNvPr>
              <p:cNvGrpSpPr/>
              <p:nvPr/>
            </p:nvGrpSpPr>
            <p:grpSpPr>
              <a:xfrm>
                <a:off x="7503170" y="4012757"/>
                <a:ext cx="319532" cy="302171"/>
                <a:chOff x="7183773" y="4290954"/>
                <a:chExt cx="333256" cy="315148"/>
              </a:xfrm>
            </p:grpSpPr>
            <p:grpSp>
              <p:nvGrpSpPr>
                <p:cNvPr id="158" name="グループ化 168">
                  <a:extLst>
                    <a:ext uri="{FF2B5EF4-FFF2-40B4-BE49-F238E27FC236}">
                      <a16:creationId xmlns="" xmlns:a16="http://schemas.microsoft.com/office/drawing/2014/main" id="{3C51BB62-E011-4297-A9DE-1CC0FC69AD3F}"/>
                    </a:ext>
                  </a:extLst>
                </p:cNvPr>
                <p:cNvGrpSpPr/>
                <p:nvPr/>
              </p:nvGrpSpPr>
              <p:grpSpPr>
                <a:xfrm>
                  <a:off x="7183773" y="4290954"/>
                  <a:ext cx="333256" cy="315148"/>
                  <a:chOff x="5027320" y="5609613"/>
                  <a:chExt cx="460239" cy="500985"/>
                </a:xfrm>
                <a:solidFill>
                  <a:srgbClr val="FF0000"/>
                </a:solidFill>
              </p:grpSpPr>
              <p:sp>
                <p:nvSpPr>
                  <p:cNvPr id="160" name="直方体 170">
                    <a:extLst>
                      <a:ext uri="{FF2B5EF4-FFF2-40B4-BE49-F238E27FC236}">
                        <a16:creationId xmlns="" xmlns:a16="http://schemas.microsoft.com/office/drawing/2014/main" id="{BDA6D5E8-7809-4980-8CE7-C43301B0F8F5}"/>
                      </a:ext>
                    </a:extLst>
                  </p:cNvPr>
                  <p:cNvSpPr/>
                  <p:nvPr/>
                </p:nvSpPr>
                <p:spPr bwMode="auto">
                  <a:xfrm>
                    <a:off x="5027320" y="5886800"/>
                    <a:ext cx="223642" cy="223798"/>
                  </a:xfrm>
                  <a:prstGeom prst="cube">
                    <a:avLst>
                      <a:gd name="adj" fmla="val 4554"/>
                    </a:avLst>
                  </a:prstGeom>
                  <a:solidFill>
                    <a:srgbClr val="4F81BD"/>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61" name="直方体 171">
                    <a:extLst>
                      <a:ext uri="{FF2B5EF4-FFF2-40B4-BE49-F238E27FC236}">
                        <a16:creationId xmlns="" xmlns:a16="http://schemas.microsoft.com/office/drawing/2014/main" id="{BCEEED54-7011-4C41-9C12-0425E9F3DE95}"/>
                      </a:ext>
                    </a:extLst>
                  </p:cNvPr>
                  <p:cNvSpPr/>
                  <p:nvPr/>
                </p:nvSpPr>
                <p:spPr bwMode="auto">
                  <a:xfrm>
                    <a:off x="5266521" y="5609613"/>
                    <a:ext cx="221038" cy="223798"/>
                  </a:xfrm>
                  <a:prstGeom prst="cube">
                    <a:avLst>
                      <a:gd name="adj" fmla="val 4554"/>
                    </a:avLst>
                  </a:prstGeom>
                  <a:solidFill>
                    <a:srgbClr val="4F81BD"/>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62" name="直方体 172">
                    <a:extLst>
                      <a:ext uri="{FF2B5EF4-FFF2-40B4-BE49-F238E27FC236}">
                        <a16:creationId xmlns="" xmlns:a16="http://schemas.microsoft.com/office/drawing/2014/main" id="{A3C279E8-752E-4F93-9966-62ABA2C429D3}"/>
                      </a:ext>
                    </a:extLst>
                  </p:cNvPr>
                  <p:cNvSpPr/>
                  <p:nvPr/>
                </p:nvSpPr>
                <p:spPr bwMode="auto">
                  <a:xfrm>
                    <a:off x="5027320" y="5612425"/>
                    <a:ext cx="460239" cy="324178"/>
                  </a:xfrm>
                  <a:prstGeom prst="cube">
                    <a:avLst>
                      <a:gd name="adj" fmla="val 85762"/>
                    </a:avLst>
                  </a:prstGeom>
                  <a:solidFill>
                    <a:srgbClr val="4F81BD"/>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grpSp>
            <p:sp>
              <p:nvSpPr>
                <p:cNvPr id="159" name="直方体 169">
                  <a:extLst>
                    <a:ext uri="{FF2B5EF4-FFF2-40B4-BE49-F238E27FC236}">
                      <a16:creationId xmlns="" xmlns:a16="http://schemas.microsoft.com/office/drawing/2014/main" id="{B4A8F829-7BFE-4EB1-AF29-2224BEEEA0B7}"/>
                    </a:ext>
                  </a:extLst>
                </p:cNvPr>
                <p:cNvSpPr/>
                <p:nvPr/>
              </p:nvSpPr>
              <p:spPr bwMode="auto">
                <a:xfrm>
                  <a:off x="7264198" y="4330960"/>
                  <a:ext cx="158636" cy="90227"/>
                </a:xfrm>
                <a:prstGeom prst="cube">
                  <a:avLst>
                    <a:gd name="adj" fmla="val 49471"/>
                  </a:avLst>
                </a:prstGeom>
                <a:solidFill>
                  <a:srgbClr val="FF0000"/>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grpSp>
        </p:grpSp>
        <p:cxnSp>
          <p:nvCxnSpPr>
            <p:cNvPr id="126" name="直線コネクタ 105">
              <a:extLst>
                <a:ext uri="{FF2B5EF4-FFF2-40B4-BE49-F238E27FC236}">
                  <a16:creationId xmlns="" xmlns:a16="http://schemas.microsoft.com/office/drawing/2014/main" id="{0460F587-6493-483A-B917-C212D186DD7F}"/>
                </a:ext>
              </a:extLst>
            </p:cNvPr>
            <p:cNvCxnSpPr/>
            <p:nvPr/>
          </p:nvCxnSpPr>
          <p:spPr bwMode="auto">
            <a:xfrm flipH="1" flipV="1">
              <a:off x="6871532" y="2743176"/>
              <a:ext cx="189202" cy="475860"/>
            </a:xfrm>
            <a:prstGeom prst="line">
              <a:avLst/>
            </a:prstGeom>
            <a:noFill/>
            <a:ln w="19050" cap="flat" cmpd="sng" algn="ctr">
              <a:solidFill>
                <a:srgbClr val="FF0000"/>
              </a:solidFill>
              <a:prstDash val="solid"/>
              <a:round/>
              <a:headEnd type="none" w="med" len="med"/>
              <a:tailEnd type="none" w="med" len="med"/>
            </a:ln>
            <a:effectLst/>
          </p:spPr>
        </p:cxnSp>
      </p:grpSp>
    </p:spTree>
    <p:extLst>
      <p:ext uri="{BB962C8B-B14F-4D97-AF65-F5344CB8AC3E}">
        <p14:creationId xmlns:p14="http://schemas.microsoft.com/office/powerpoint/2010/main" val="764654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6695A6A-1A7B-47AA-8A7E-3374A202BCD5}"/>
              </a:ext>
            </a:extLst>
          </p:cNvPr>
          <p:cNvSpPr>
            <a:spLocks noGrp="1"/>
          </p:cNvSpPr>
          <p:nvPr>
            <p:ph type="title"/>
          </p:nvPr>
        </p:nvSpPr>
        <p:spPr/>
        <p:txBody>
          <a:bodyPr/>
          <a:lstStyle/>
          <a:p>
            <a:r>
              <a:rPr lang="en-US" altLang="ja-JP" dirty="0">
                <a:latin typeface="Times New Roman" pitchFamily="18" charset="0"/>
                <a:cs typeface="Times New Roman" pitchFamily="18" charset="0"/>
              </a:rPr>
              <a:t>Field Test in Factory (results)</a:t>
            </a:r>
            <a:endParaRPr lang="en-US" dirty="0"/>
          </a:p>
        </p:txBody>
      </p:sp>
      <p:sp>
        <p:nvSpPr>
          <p:cNvPr id="4" name="Slide Number Placeholder 3">
            <a:extLst>
              <a:ext uri="{FF2B5EF4-FFF2-40B4-BE49-F238E27FC236}">
                <a16:creationId xmlns="" xmlns:a16="http://schemas.microsoft.com/office/drawing/2014/main" id="{D92EAFA7-14F4-4DFA-9B1C-13B7EFAF8C1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 xmlns:a16="http://schemas.microsoft.com/office/drawing/2014/main" id="{CC8FBF72-2746-454E-B0C5-51BEC6DF9529}"/>
              </a:ext>
            </a:extLst>
          </p:cNvPr>
          <p:cNvSpPr>
            <a:spLocks noGrp="1"/>
          </p:cNvSpPr>
          <p:nvPr>
            <p:ph type="ftr" idx="14"/>
          </p:nvPr>
        </p:nvSpPr>
        <p:spPr/>
        <p:txBody>
          <a:bodyPr/>
          <a:lstStyle/>
          <a:p>
            <a:r>
              <a:rPr lang="en-GB"/>
              <a:t>Ken Takei, Hitachi Ltd.</a:t>
            </a:r>
            <a:endParaRPr lang="en-GB" dirty="0"/>
          </a:p>
        </p:txBody>
      </p:sp>
      <p:sp>
        <p:nvSpPr>
          <p:cNvPr id="6" name="Date Placeholder 5">
            <a:extLst>
              <a:ext uri="{FF2B5EF4-FFF2-40B4-BE49-F238E27FC236}">
                <a16:creationId xmlns="" xmlns:a16="http://schemas.microsoft.com/office/drawing/2014/main" id="{1B28279E-4823-4C28-A587-507922EAFAEE}"/>
              </a:ext>
            </a:extLst>
          </p:cNvPr>
          <p:cNvSpPr>
            <a:spLocks noGrp="1"/>
          </p:cNvSpPr>
          <p:nvPr>
            <p:ph type="dt" idx="15"/>
          </p:nvPr>
        </p:nvSpPr>
        <p:spPr/>
        <p:txBody>
          <a:bodyPr/>
          <a:lstStyle/>
          <a:p>
            <a:r>
              <a:rPr lang="en-US"/>
              <a:t>March 2018</a:t>
            </a:r>
            <a:endParaRPr lang="en-GB" dirty="0"/>
          </a:p>
        </p:txBody>
      </p:sp>
      <p:grpSp>
        <p:nvGrpSpPr>
          <p:cNvPr id="103" name="グループ化 290">
            <a:extLst>
              <a:ext uri="{FF2B5EF4-FFF2-40B4-BE49-F238E27FC236}">
                <a16:creationId xmlns="" xmlns:a16="http://schemas.microsoft.com/office/drawing/2014/main" id="{399CDA7B-848C-4E2F-95A7-BF232D9CD974}"/>
              </a:ext>
            </a:extLst>
          </p:cNvPr>
          <p:cNvGrpSpPr/>
          <p:nvPr/>
        </p:nvGrpSpPr>
        <p:grpSpPr>
          <a:xfrm>
            <a:off x="648400" y="1730582"/>
            <a:ext cx="5446543" cy="2946877"/>
            <a:chOff x="3617725" y="3848706"/>
            <a:chExt cx="6298959" cy="2828911"/>
          </a:xfrm>
        </p:grpSpPr>
        <p:sp>
          <p:nvSpPr>
            <p:cNvPr id="104" name="テキスト ボックス 291">
              <a:extLst>
                <a:ext uri="{FF2B5EF4-FFF2-40B4-BE49-F238E27FC236}">
                  <a16:creationId xmlns="" xmlns:a16="http://schemas.microsoft.com/office/drawing/2014/main" id="{8E956C74-B549-4F44-8041-9698FB71D438}"/>
                </a:ext>
              </a:extLst>
            </p:cNvPr>
            <p:cNvSpPr txBox="1"/>
            <p:nvPr/>
          </p:nvSpPr>
          <p:spPr>
            <a:xfrm>
              <a:off x="3617725" y="3848706"/>
              <a:ext cx="3011076" cy="384093"/>
            </a:xfrm>
            <a:prstGeom prst="rect">
              <a:avLst/>
            </a:prstGeom>
            <a:noFill/>
            <a:ln>
              <a:no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2000" b="1" i="0" u="sng" strike="noStrike" kern="0" cap="none" spc="0" normalizeH="0" baseline="0" noProof="0" dirty="0">
                  <a:ln>
                    <a:noFill/>
                  </a:ln>
                  <a:solidFill>
                    <a:prstClr val="black"/>
                  </a:solidFill>
                  <a:effectLst/>
                  <a:uLnTx/>
                  <a:uFillTx/>
                  <a:latin typeface="Calibri"/>
                  <a:ea typeface="ＭＳ Ｐゴシック" panose="020B0600070205080204" pitchFamily="34" charset="-128"/>
                </a:rPr>
                <a:t>Receiving Power[</a:t>
              </a:r>
              <a:r>
                <a:rPr kumimoji="1" lang="en-US" altLang="ja-JP" sz="2000" b="1" i="0" u="sng" strike="noStrike" kern="0" cap="none" spc="0" normalizeH="0" baseline="0" noProof="0" dirty="0" err="1">
                  <a:ln>
                    <a:noFill/>
                  </a:ln>
                  <a:solidFill>
                    <a:prstClr val="black"/>
                  </a:solidFill>
                  <a:effectLst/>
                  <a:uLnTx/>
                  <a:uFillTx/>
                  <a:latin typeface="Calibri"/>
                  <a:ea typeface="ＭＳ Ｐゴシック" panose="020B0600070205080204" pitchFamily="34" charset="-128"/>
                </a:rPr>
                <a:t>dBm</a:t>
              </a:r>
              <a:r>
                <a:rPr kumimoji="1" lang="en-US" altLang="ja-JP" sz="2000" b="1" i="0" u="sng" strike="noStrike" kern="0" cap="none" spc="0" normalizeH="0" baseline="0" noProof="0" dirty="0">
                  <a:ln>
                    <a:noFill/>
                  </a:ln>
                  <a:solidFill>
                    <a:prstClr val="black"/>
                  </a:solidFill>
                  <a:effectLst/>
                  <a:uLnTx/>
                  <a:uFillTx/>
                  <a:latin typeface="Calibri"/>
                  <a:ea typeface="ＭＳ Ｐゴシック" panose="020B0600070205080204" pitchFamily="34" charset="-128"/>
                </a:rPr>
                <a:t>]</a:t>
              </a:r>
              <a:endParaRPr kumimoji="1" lang="ja-JP" altLang="en-US" sz="2000" b="1" i="0" u="sng" strike="noStrike" kern="0" cap="none" spc="0" normalizeH="0" baseline="0" noProof="0" dirty="0">
                <a:ln>
                  <a:noFill/>
                </a:ln>
                <a:solidFill>
                  <a:prstClr val="black"/>
                </a:solidFill>
                <a:effectLst/>
                <a:uLnTx/>
                <a:uFillTx/>
                <a:latin typeface="Calibri"/>
                <a:ea typeface="ＭＳ Ｐゴシック" panose="020B0600070205080204" pitchFamily="34" charset="-128"/>
              </a:endParaRPr>
            </a:p>
          </p:txBody>
        </p:sp>
        <p:sp>
          <p:nvSpPr>
            <p:cNvPr id="105" name="テキスト ボックス 292">
              <a:extLst>
                <a:ext uri="{FF2B5EF4-FFF2-40B4-BE49-F238E27FC236}">
                  <a16:creationId xmlns="" xmlns:a16="http://schemas.microsoft.com/office/drawing/2014/main" id="{A9886E26-AB48-430F-9369-D150B6335DB5}"/>
                </a:ext>
              </a:extLst>
            </p:cNvPr>
            <p:cNvSpPr txBox="1"/>
            <p:nvPr/>
          </p:nvSpPr>
          <p:spPr>
            <a:xfrm>
              <a:off x="3639666" y="4157601"/>
              <a:ext cx="458780"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-66</a:t>
              </a:r>
              <a:endParaRPr kumimoji="1" lang="ja-JP"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06" name="テキスト ボックス 293">
              <a:extLst>
                <a:ext uri="{FF2B5EF4-FFF2-40B4-BE49-F238E27FC236}">
                  <a16:creationId xmlns="" xmlns:a16="http://schemas.microsoft.com/office/drawing/2014/main" id="{27264537-38C2-41D6-B85D-F81D421E9C82}"/>
                </a:ext>
              </a:extLst>
            </p:cNvPr>
            <p:cNvSpPr txBox="1"/>
            <p:nvPr/>
          </p:nvSpPr>
          <p:spPr>
            <a:xfrm>
              <a:off x="3639667" y="6156225"/>
              <a:ext cx="458780"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-76</a:t>
              </a:r>
              <a:endParaRPr kumimoji="1" lang="ja-JP"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07" name="テキスト ボックス 294">
              <a:extLst>
                <a:ext uri="{FF2B5EF4-FFF2-40B4-BE49-F238E27FC236}">
                  <a16:creationId xmlns="" xmlns:a16="http://schemas.microsoft.com/office/drawing/2014/main" id="{90152380-4A64-4C1B-AB81-5E852C3B6B7D}"/>
                </a:ext>
              </a:extLst>
            </p:cNvPr>
            <p:cNvSpPr txBox="1"/>
            <p:nvPr/>
          </p:nvSpPr>
          <p:spPr>
            <a:xfrm>
              <a:off x="3639666" y="4557326"/>
              <a:ext cx="458780"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-68</a:t>
              </a:r>
              <a:endParaRPr kumimoji="1" lang="ja-JP"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08" name="テキスト ボックス 295">
              <a:extLst>
                <a:ext uri="{FF2B5EF4-FFF2-40B4-BE49-F238E27FC236}">
                  <a16:creationId xmlns="" xmlns:a16="http://schemas.microsoft.com/office/drawing/2014/main" id="{A5DD4777-9464-4D0A-90A1-121ECDA80056}"/>
                </a:ext>
              </a:extLst>
            </p:cNvPr>
            <p:cNvSpPr txBox="1"/>
            <p:nvPr/>
          </p:nvSpPr>
          <p:spPr>
            <a:xfrm>
              <a:off x="3639666" y="4957051"/>
              <a:ext cx="458780"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-70</a:t>
              </a:r>
              <a:endParaRPr kumimoji="1" lang="ja-JP"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09" name="テキスト ボックス 296">
              <a:extLst>
                <a:ext uri="{FF2B5EF4-FFF2-40B4-BE49-F238E27FC236}">
                  <a16:creationId xmlns="" xmlns:a16="http://schemas.microsoft.com/office/drawing/2014/main" id="{1200435C-3E2E-475F-8E5C-14FFDC743C16}"/>
                </a:ext>
              </a:extLst>
            </p:cNvPr>
            <p:cNvSpPr txBox="1"/>
            <p:nvPr/>
          </p:nvSpPr>
          <p:spPr>
            <a:xfrm>
              <a:off x="3639666" y="5356776"/>
              <a:ext cx="458780"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-72</a:t>
              </a:r>
              <a:endParaRPr kumimoji="1" lang="ja-JP"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10" name="テキスト ボックス 297">
              <a:extLst>
                <a:ext uri="{FF2B5EF4-FFF2-40B4-BE49-F238E27FC236}">
                  <a16:creationId xmlns="" xmlns:a16="http://schemas.microsoft.com/office/drawing/2014/main" id="{1371DC93-BEBA-47BB-AD3D-E84AC4D11AA4}"/>
                </a:ext>
              </a:extLst>
            </p:cNvPr>
            <p:cNvSpPr txBox="1"/>
            <p:nvPr/>
          </p:nvSpPr>
          <p:spPr>
            <a:xfrm>
              <a:off x="3639666" y="5756501"/>
              <a:ext cx="458780"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-74</a:t>
              </a:r>
              <a:endParaRPr kumimoji="1" lang="ja-JP"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11" name="テキスト ボックス 298">
              <a:extLst>
                <a:ext uri="{FF2B5EF4-FFF2-40B4-BE49-F238E27FC236}">
                  <a16:creationId xmlns="" xmlns:a16="http://schemas.microsoft.com/office/drawing/2014/main" id="{F7FD866D-2A64-4A35-ADD9-2D9ACDBDF21D}"/>
                </a:ext>
              </a:extLst>
            </p:cNvPr>
            <p:cNvSpPr txBox="1"/>
            <p:nvPr/>
          </p:nvSpPr>
          <p:spPr>
            <a:xfrm>
              <a:off x="5040107" y="6339063"/>
              <a:ext cx="710451"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radio1</a:t>
              </a:r>
              <a:endParaRPr kumimoji="1" lang="ja-JP"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12" name="テキスト ボックス 299">
              <a:extLst>
                <a:ext uri="{FF2B5EF4-FFF2-40B4-BE49-F238E27FC236}">
                  <a16:creationId xmlns="" xmlns:a16="http://schemas.microsoft.com/office/drawing/2014/main" id="{070C5102-A08C-411F-869B-2462A933243E}"/>
                </a:ext>
              </a:extLst>
            </p:cNvPr>
            <p:cNvSpPr txBox="1"/>
            <p:nvPr/>
          </p:nvSpPr>
          <p:spPr>
            <a:xfrm>
              <a:off x="6483179" y="6339063"/>
              <a:ext cx="710451"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radio2</a:t>
              </a:r>
              <a:endParaRPr kumimoji="1" lang="ja-JP"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13" name="テキスト ボックス 300">
              <a:extLst>
                <a:ext uri="{FF2B5EF4-FFF2-40B4-BE49-F238E27FC236}">
                  <a16:creationId xmlns="" xmlns:a16="http://schemas.microsoft.com/office/drawing/2014/main" id="{2126908E-8B64-480F-9472-D52ECA8888FE}"/>
                </a:ext>
              </a:extLst>
            </p:cNvPr>
            <p:cNvSpPr txBox="1"/>
            <p:nvPr/>
          </p:nvSpPr>
          <p:spPr>
            <a:xfrm>
              <a:off x="7926251" y="6339063"/>
              <a:ext cx="710451"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radio3</a:t>
              </a:r>
            </a:p>
          </p:txBody>
        </p:sp>
        <p:grpSp>
          <p:nvGrpSpPr>
            <p:cNvPr id="114" name="グループ化 301">
              <a:extLst>
                <a:ext uri="{FF2B5EF4-FFF2-40B4-BE49-F238E27FC236}">
                  <a16:creationId xmlns="" xmlns:a16="http://schemas.microsoft.com/office/drawing/2014/main" id="{70E24315-F52F-4B4B-816B-C93B3A171D8F}"/>
                </a:ext>
              </a:extLst>
            </p:cNvPr>
            <p:cNvGrpSpPr/>
            <p:nvPr/>
          </p:nvGrpSpPr>
          <p:grpSpPr>
            <a:xfrm>
              <a:off x="4123141" y="4320696"/>
              <a:ext cx="5793543" cy="2004806"/>
              <a:chOff x="4123141" y="4320696"/>
              <a:chExt cx="5246181" cy="2004806"/>
            </a:xfrm>
          </p:grpSpPr>
          <p:cxnSp>
            <p:nvCxnSpPr>
              <p:cNvPr id="143" name="直線コネクタ 330">
                <a:extLst>
                  <a:ext uri="{FF2B5EF4-FFF2-40B4-BE49-F238E27FC236}">
                    <a16:creationId xmlns="" xmlns:a16="http://schemas.microsoft.com/office/drawing/2014/main" id="{7ABCC43E-92FD-4BAB-A0AF-04A2C9D80C79}"/>
                  </a:ext>
                </a:extLst>
              </p:cNvPr>
              <p:cNvCxnSpPr/>
              <p:nvPr/>
            </p:nvCxnSpPr>
            <p:spPr bwMode="auto">
              <a:xfrm>
                <a:off x="4123141" y="4320696"/>
                <a:ext cx="0" cy="2004806"/>
              </a:xfrm>
              <a:prstGeom prst="line">
                <a:avLst/>
              </a:prstGeom>
              <a:noFill/>
              <a:ln w="19050" cap="flat" cmpd="sng" algn="ctr">
                <a:solidFill>
                  <a:sysClr val="windowText" lastClr="000000"/>
                </a:solidFill>
                <a:prstDash val="solid"/>
                <a:round/>
                <a:headEnd type="none" w="med" len="med"/>
                <a:tailEnd type="none" w="med" len="med"/>
              </a:ln>
              <a:effectLst/>
            </p:spPr>
          </p:cxnSp>
          <p:cxnSp>
            <p:nvCxnSpPr>
              <p:cNvPr id="144" name="直線コネクタ 331">
                <a:extLst>
                  <a:ext uri="{FF2B5EF4-FFF2-40B4-BE49-F238E27FC236}">
                    <a16:creationId xmlns="" xmlns:a16="http://schemas.microsoft.com/office/drawing/2014/main" id="{C6717A71-1952-4A3E-B547-2A4F9EC47C78}"/>
                  </a:ext>
                </a:extLst>
              </p:cNvPr>
              <p:cNvCxnSpPr/>
              <p:nvPr/>
            </p:nvCxnSpPr>
            <p:spPr bwMode="auto">
              <a:xfrm>
                <a:off x="4123141" y="6325502"/>
                <a:ext cx="5246181" cy="0"/>
              </a:xfrm>
              <a:prstGeom prst="line">
                <a:avLst/>
              </a:prstGeom>
              <a:noFill/>
              <a:ln w="19050" cap="flat" cmpd="sng" algn="ctr">
                <a:solidFill>
                  <a:sysClr val="windowText" lastClr="000000"/>
                </a:solidFill>
                <a:prstDash val="solid"/>
                <a:round/>
                <a:headEnd type="none" w="med" len="med"/>
                <a:tailEnd type="none" w="med" len="med"/>
              </a:ln>
              <a:effectLst/>
            </p:spPr>
          </p:cxnSp>
          <p:cxnSp>
            <p:nvCxnSpPr>
              <p:cNvPr id="145" name="直線コネクタ 332">
                <a:extLst>
                  <a:ext uri="{FF2B5EF4-FFF2-40B4-BE49-F238E27FC236}">
                    <a16:creationId xmlns="" xmlns:a16="http://schemas.microsoft.com/office/drawing/2014/main" id="{4C694024-A192-4985-8D7A-7034CF4D6B93}"/>
                  </a:ext>
                </a:extLst>
              </p:cNvPr>
              <p:cNvCxnSpPr/>
              <p:nvPr/>
            </p:nvCxnSpPr>
            <p:spPr bwMode="auto">
              <a:xfrm>
                <a:off x="4123141" y="4320696"/>
                <a:ext cx="5246181" cy="0"/>
              </a:xfrm>
              <a:prstGeom prst="line">
                <a:avLst/>
              </a:prstGeom>
              <a:noFill/>
              <a:ln w="19050" cap="flat" cmpd="sng" algn="ctr">
                <a:solidFill>
                  <a:sysClr val="windowText" lastClr="000000"/>
                </a:solidFill>
                <a:prstDash val="solid"/>
                <a:round/>
                <a:headEnd type="none" w="med" len="med"/>
                <a:tailEnd type="none" w="med" len="med"/>
              </a:ln>
              <a:effectLst/>
            </p:spPr>
          </p:cxnSp>
          <p:cxnSp>
            <p:nvCxnSpPr>
              <p:cNvPr id="146" name="直線コネクタ 333">
                <a:extLst>
                  <a:ext uri="{FF2B5EF4-FFF2-40B4-BE49-F238E27FC236}">
                    <a16:creationId xmlns="" xmlns:a16="http://schemas.microsoft.com/office/drawing/2014/main" id="{B54EF34A-1B42-411B-88E3-07F457D45E8D}"/>
                  </a:ext>
                </a:extLst>
              </p:cNvPr>
              <p:cNvCxnSpPr/>
              <p:nvPr/>
            </p:nvCxnSpPr>
            <p:spPr bwMode="auto">
              <a:xfrm>
                <a:off x="9369322" y="4320696"/>
                <a:ext cx="0" cy="2004806"/>
              </a:xfrm>
              <a:prstGeom prst="line">
                <a:avLst/>
              </a:prstGeom>
              <a:noFill/>
              <a:ln w="19050" cap="flat" cmpd="sng" algn="ctr">
                <a:solidFill>
                  <a:sysClr val="windowText" lastClr="000000"/>
                </a:solidFill>
                <a:prstDash val="solid"/>
                <a:round/>
                <a:headEnd type="none" w="med" len="med"/>
                <a:tailEnd type="none" w="med" len="med"/>
              </a:ln>
              <a:effectLst/>
            </p:spPr>
          </p:cxnSp>
          <p:cxnSp>
            <p:nvCxnSpPr>
              <p:cNvPr id="147" name="直線コネクタ 334">
                <a:extLst>
                  <a:ext uri="{FF2B5EF4-FFF2-40B4-BE49-F238E27FC236}">
                    <a16:creationId xmlns="" xmlns:a16="http://schemas.microsoft.com/office/drawing/2014/main" id="{260B160A-13D2-49AC-8882-28A818D69EA6}"/>
                  </a:ext>
                </a:extLst>
              </p:cNvPr>
              <p:cNvCxnSpPr/>
              <p:nvPr/>
            </p:nvCxnSpPr>
            <p:spPr bwMode="auto">
              <a:xfrm>
                <a:off x="4123141" y="4721657"/>
                <a:ext cx="5246181" cy="0"/>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148" name="直線コネクタ 335">
                <a:extLst>
                  <a:ext uri="{FF2B5EF4-FFF2-40B4-BE49-F238E27FC236}">
                    <a16:creationId xmlns="" xmlns:a16="http://schemas.microsoft.com/office/drawing/2014/main" id="{827BCF7F-D151-46EC-B3E2-161A3FD9BD6E}"/>
                  </a:ext>
                </a:extLst>
              </p:cNvPr>
              <p:cNvCxnSpPr/>
              <p:nvPr/>
            </p:nvCxnSpPr>
            <p:spPr bwMode="auto">
              <a:xfrm>
                <a:off x="4123141" y="5122618"/>
                <a:ext cx="5246181" cy="0"/>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149" name="直線コネクタ 336">
                <a:extLst>
                  <a:ext uri="{FF2B5EF4-FFF2-40B4-BE49-F238E27FC236}">
                    <a16:creationId xmlns="" xmlns:a16="http://schemas.microsoft.com/office/drawing/2014/main" id="{791C3B7B-EFFC-4139-BA3D-35FAB6DA390D}"/>
                  </a:ext>
                </a:extLst>
              </p:cNvPr>
              <p:cNvCxnSpPr/>
              <p:nvPr/>
            </p:nvCxnSpPr>
            <p:spPr bwMode="auto">
              <a:xfrm>
                <a:off x="4123141" y="5523579"/>
                <a:ext cx="5246181" cy="0"/>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150" name="直線コネクタ 337">
                <a:extLst>
                  <a:ext uri="{FF2B5EF4-FFF2-40B4-BE49-F238E27FC236}">
                    <a16:creationId xmlns="" xmlns:a16="http://schemas.microsoft.com/office/drawing/2014/main" id="{AF1DAB08-15DF-4C11-BD36-8015919E839D}"/>
                  </a:ext>
                </a:extLst>
              </p:cNvPr>
              <p:cNvCxnSpPr/>
              <p:nvPr/>
            </p:nvCxnSpPr>
            <p:spPr bwMode="auto">
              <a:xfrm>
                <a:off x="4123141" y="5924540"/>
                <a:ext cx="5246181" cy="0"/>
              </a:xfrm>
              <a:prstGeom prst="line">
                <a:avLst/>
              </a:prstGeom>
              <a:noFill/>
              <a:ln w="9525" cap="flat" cmpd="sng" algn="ctr">
                <a:solidFill>
                  <a:sysClr val="windowText" lastClr="000000"/>
                </a:solidFill>
                <a:prstDash val="solid"/>
                <a:round/>
                <a:headEnd type="none" w="med" len="med"/>
                <a:tailEnd type="none" w="med" len="med"/>
              </a:ln>
              <a:effectLst/>
            </p:spPr>
          </p:cxnSp>
        </p:grpSp>
        <p:cxnSp>
          <p:nvCxnSpPr>
            <p:cNvPr id="115" name="直線コネクタ 302">
              <a:extLst>
                <a:ext uri="{FF2B5EF4-FFF2-40B4-BE49-F238E27FC236}">
                  <a16:creationId xmlns="" xmlns:a16="http://schemas.microsoft.com/office/drawing/2014/main" id="{3A037032-32C3-4B2C-8C3E-AB97A01AECDC}"/>
                </a:ext>
              </a:extLst>
            </p:cNvPr>
            <p:cNvCxnSpPr/>
            <p:nvPr/>
          </p:nvCxnSpPr>
          <p:spPr bwMode="auto">
            <a:xfrm>
              <a:off x="5303160" y="4320696"/>
              <a:ext cx="0" cy="2004806"/>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116" name="直線コネクタ 303">
              <a:extLst>
                <a:ext uri="{FF2B5EF4-FFF2-40B4-BE49-F238E27FC236}">
                  <a16:creationId xmlns="" xmlns:a16="http://schemas.microsoft.com/office/drawing/2014/main" id="{C796FFA3-6496-46A8-B5F0-0F5BC18A18F9}"/>
                </a:ext>
              </a:extLst>
            </p:cNvPr>
            <p:cNvCxnSpPr/>
            <p:nvPr/>
          </p:nvCxnSpPr>
          <p:spPr bwMode="auto">
            <a:xfrm>
              <a:off x="6746231" y="4320696"/>
              <a:ext cx="0" cy="2004806"/>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117" name="直線コネクタ 304">
              <a:extLst>
                <a:ext uri="{FF2B5EF4-FFF2-40B4-BE49-F238E27FC236}">
                  <a16:creationId xmlns="" xmlns:a16="http://schemas.microsoft.com/office/drawing/2014/main" id="{119F81EF-EB5D-4B1C-95E7-C52849135959}"/>
                </a:ext>
              </a:extLst>
            </p:cNvPr>
            <p:cNvCxnSpPr/>
            <p:nvPr/>
          </p:nvCxnSpPr>
          <p:spPr bwMode="auto">
            <a:xfrm>
              <a:off x="8189304" y="4320696"/>
              <a:ext cx="0" cy="2004806"/>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118" name="直線コネクタ 305">
              <a:extLst>
                <a:ext uri="{FF2B5EF4-FFF2-40B4-BE49-F238E27FC236}">
                  <a16:creationId xmlns="" xmlns:a16="http://schemas.microsoft.com/office/drawing/2014/main" id="{A19FE90A-0ED8-49DD-BCEC-96B70E8B1C37}"/>
                </a:ext>
              </a:extLst>
            </p:cNvPr>
            <p:cNvCxnSpPr/>
            <p:nvPr/>
          </p:nvCxnSpPr>
          <p:spPr bwMode="auto">
            <a:xfrm>
              <a:off x="5303160" y="4934322"/>
              <a:ext cx="0" cy="822179"/>
            </a:xfrm>
            <a:prstGeom prst="line">
              <a:avLst/>
            </a:prstGeom>
            <a:noFill/>
            <a:ln w="57150" cap="flat" cmpd="sng" algn="ctr">
              <a:solidFill>
                <a:srgbClr val="C0504D"/>
              </a:solidFill>
              <a:prstDash val="solid"/>
              <a:round/>
              <a:headEnd type="none" w="med" len="med"/>
              <a:tailEnd type="none" w="med" len="med"/>
            </a:ln>
            <a:effectLst/>
          </p:spPr>
        </p:cxnSp>
        <p:cxnSp>
          <p:nvCxnSpPr>
            <p:cNvPr id="119" name="直線コネクタ 306">
              <a:extLst>
                <a:ext uri="{FF2B5EF4-FFF2-40B4-BE49-F238E27FC236}">
                  <a16:creationId xmlns="" xmlns:a16="http://schemas.microsoft.com/office/drawing/2014/main" id="{28528CAF-51E7-4220-A7EB-197740269E66}"/>
                </a:ext>
              </a:extLst>
            </p:cNvPr>
            <p:cNvCxnSpPr/>
            <p:nvPr/>
          </p:nvCxnSpPr>
          <p:spPr bwMode="auto">
            <a:xfrm>
              <a:off x="6746231" y="4787337"/>
              <a:ext cx="0" cy="1068947"/>
            </a:xfrm>
            <a:prstGeom prst="line">
              <a:avLst/>
            </a:prstGeom>
            <a:noFill/>
            <a:ln w="57150" cap="flat" cmpd="sng" algn="ctr">
              <a:solidFill>
                <a:srgbClr val="C0504D"/>
              </a:solidFill>
              <a:prstDash val="solid"/>
              <a:round/>
              <a:headEnd type="none" w="med" len="med"/>
              <a:tailEnd type="none" w="med" len="med"/>
            </a:ln>
            <a:effectLst/>
          </p:spPr>
        </p:cxnSp>
        <p:cxnSp>
          <p:nvCxnSpPr>
            <p:cNvPr id="120" name="直線コネクタ 307">
              <a:extLst>
                <a:ext uri="{FF2B5EF4-FFF2-40B4-BE49-F238E27FC236}">
                  <a16:creationId xmlns="" xmlns:a16="http://schemas.microsoft.com/office/drawing/2014/main" id="{84585EA1-BAB3-4502-8CBF-437FEE5B3E9B}"/>
                </a:ext>
              </a:extLst>
            </p:cNvPr>
            <p:cNvCxnSpPr/>
            <p:nvPr/>
          </p:nvCxnSpPr>
          <p:spPr bwMode="auto">
            <a:xfrm>
              <a:off x="8194851" y="4896222"/>
              <a:ext cx="0" cy="1391180"/>
            </a:xfrm>
            <a:prstGeom prst="line">
              <a:avLst/>
            </a:prstGeom>
            <a:noFill/>
            <a:ln w="57150" cap="flat" cmpd="sng" algn="ctr">
              <a:solidFill>
                <a:srgbClr val="C0504D"/>
              </a:solidFill>
              <a:prstDash val="solid"/>
              <a:round/>
              <a:headEnd type="none" w="med" len="med"/>
              <a:tailEnd type="none" w="med" len="med"/>
            </a:ln>
            <a:effectLst/>
          </p:spPr>
        </p:cxnSp>
        <p:sp>
          <p:nvSpPr>
            <p:cNvPr id="121" name="楕円 308">
              <a:extLst>
                <a:ext uri="{FF2B5EF4-FFF2-40B4-BE49-F238E27FC236}">
                  <a16:creationId xmlns="" xmlns:a16="http://schemas.microsoft.com/office/drawing/2014/main" id="{CD58205F-D5F5-4F4F-9FD7-97500217979D}"/>
                </a:ext>
              </a:extLst>
            </p:cNvPr>
            <p:cNvSpPr/>
            <p:nvPr/>
          </p:nvSpPr>
          <p:spPr bwMode="auto">
            <a:xfrm>
              <a:off x="5238959" y="5663585"/>
              <a:ext cx="131015" cy="131016"/>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22" name="楕円 309">
              <a:extLst>
                <a:ext uri="{FF2B5EF4-FFF2-40B4-BE49-F238E27FC236}">
                  <a16:creationId xmlns="" xmlns:a16="http://schemas.microsoft.com/office/drawing/2014/main" id="{222F1DCE-60AB-4EFB-A272-D9D8450E1DCE}"/>
                </a:ext>
              </a:extLst>
            </p:cNvPr>
            <p:cNvSpPr/>
            <p:nvPr/>
          </p:nvSpPr>
          <p:spPr bwMode="auto">
            <a:xfrm>
              <a:off x="5238959" y="4895880"/>
              <a:ext cx="131015" cy="131016"/>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23" name="楕円 310">
              <a:extLst>
                <a:ext uri="{FF2B5EF4-FFF2-40B4-BE49-F238E27FC236}">
                  <a16:creationId xmlns="" xmlns:a16="http://schemas.microsoft.com/office/drawing/2014/main" id="{AC24EE25-716B-438A-A6A3-BAC3C71C5FD1}"/>
                </a:ext>
              </a:extLst>
            </p:cNvPr>
            <p:cNvSpPr/>
            <p:nvPr/>
          </p:nvSpPr>
          <p:spPr bwMode="auto">
            <a:xfrm>
              <a:off x="6680725" y="4733852"/>
              <a:ext cx="131015" cy="131016"/>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24" name="楕円 311">
              <a:extLst>
                <a:ext uri="{FF2B5EF4-FFF2-40B4-BE49-F238E27FC236}">
                  <a16:creationId xmlns="" xmlns:a16="http://schemas.microsoft.com/office/drawing/2014/main" id="{CD1A475C-42C3-4623-88F7-2DF4BC9BEDDF}"/>
                </a:ext>
              </a:extLst>
            </p:cNvPr>
            <p:cNvSpPr/>
            <p:nvPr/>
          </p:nvSpPr>
          <p:spPr bwMode="auto">
            <a:xfrm>
              <a:off x="6680725" y="5763368"/>
              <a:ext cx="131015" cy="131016"/>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25" name="楕円 312">
              <a:extLst>
                <a:ext uri="{FF2B5EF4-FFF2-40B4-BE49-F238E27FC236}">
                  <a16:creationId xmlns="" xmlns:a16="http://schemas.microsoft.com/office/drawing/2014/main" id="{40576124-0F85-4422-805F-D0167B00CA0D}"/>
                </a:ext>
              </a:extLst>
            </p:cNvPr>
            <p:cNvSpPr/>
            <p:nvPr/>
          </p:nvSpPr>
          <p:spPr bwMode="auto">
            <a:xfrm>
              <a:off x="8134382" y="4831968"/>
              <a:ext cx="131015" cy="131016"/>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26" name="楕円 313">
              <a:extLst>
                <a:ext uri="{FF2B5EF4-FFF2-40B4-BE49-F238E27FC236}">
                  <a16:creationId xmlns="" xmlns:a16="http://schemas.microsoft.com/office/drawing/2014/main" id="{C44CF63C-9F8C-45F1-A56A-4685926F6114}"/>
                </a:ext>
              </a:extLst>
            </p:cNvPr>
            <p:cNvSpPr/>
            <p:nvPr/>
          </p:nvSpPr>
          <p:spPr bwMode="auto">
            <a:xfrm>
              <a:off x="8134382" y="6173028"/>
              <a:ext cx="131015" cy="131016"/>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27" name="楕円 314">
              <a:extLst>
                <a:ext uri="{FF2B5EF4-FFF2-40B4-BE49-F238E27FC236}">
                  <a16:creationId xmlns="" xmlns:a16="http://schemas.microsoft.com/office/drawing/2014/main" id="{8A6A2582-00BF-4060-8DD4-9916A8C940B4}"/>
                </a:ext>
              </a:extLst>
            </p:cNvPr>
            <p:cNvSpPr/>
            <p:nvPr/>
          </p:nvSpPr>
          <p:spPr bwMode="auto">
            <a:xfrm>
              <a:off x="5238959" y="5187050"/>
              <a:ext cx="131015" cy="131016"/>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28" name="楕円 315">
              <a:extLst>
                <a:ext uri="{FF2B5EF4-FFF2-40B4-BE49-F238E27FC236}">
                  <a16:creationId xmlns="" xmlns:a16="http://schemas.microsoft.com/office/drawing/2014/main" id="{04BABB96-2613-450A-8BBF-CB6237A0B33B}"/>
                </a:ext>
              </a:extLst>
            </p:cNvPr>
            <p:cNvSpPr/>
            <p:nvPr/>
          </p:nvSpPr>
          <p:spPr bwMode="auto">
            <a:xfrm>
              <a:off x="5238959" y="5377594"/>
              <a:ext cx="131015" cy="131016"/>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29" name="楕円 316">
              <a:extLst>
                <a:ext uri="{FF2B5EF4-FFF2-40B4-BE49-F238E27FC236}">
                  <a16:creationId xmlns="" xmlns:a16="http://schemas.microsoft.com/office/drawing/2014/main" id="{0F507531-49AA-4D59-8C23-6CF12F1E5951}"/>
                </a:ext>
              </a:extLst>
            </p:cNvPr>
            <p:cNvSpPr/>
            <p:nvPr/>
          </p:nvSpPr>
          <p:spPr bwMode="auto">
            <a:xfrm>
              <a:off x="6680725" y="5246578"/>
              <a:ext cx="131015" cy="131016"/>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30" name="楕円 317">
              <a:extLst>
                <a:ext uri="{FF2B5EF4-FFF2-40B4-BE49-F238E27FC236}">
                  <a16:creationId xmlns="" xmlns:a16="http://schemas.microsoft.com/office/drawing/2014/main" id="{F0B75ED9-ED78-4BF6-A19B-F2FB902B4D7D}"/>
                </a:ext>
              </a:extLst>
            </p:cNvPr>
            <p:cNvSpPr/>
            <p:nvPr/>
          </p:nvSpPr>
          <p:spPr bwMode="auto">
            <a:xfrm>
              <a:off x="6680725" y="5545038"/>
              <a:ext cx="131015" cy="131016"/>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31" name="楕円 318">
              <a:extLst>
                <a:ext uri="{FF2B5EF4-FFF2-40B4-BE49-F238E27FC236}">
                  <a16:creationId xmlns="" xmlns:a16="http://schemas.microsoft.com/office/drawing/2014/main" id="{1801AE20-6E99-4E52-B5A7-2B08B54D405B}"/>
                </a:ext>
              </a:extLst>
            </p:cNvPr>
            <p:cNvSpPr/>
            <p:nvPr/>
          </p:nvSpPr>
          <p:spPr bwMode="auto">
            <a:xfrm>
              <a:off x="8134382" y="5156380"/>
              <a:ext cx="131015" cy="131016"/>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32" name="楕円 319">
              <a:extLst>
                <a:ext uri="{FF2B5EF4-FFF2-40B4-BE49-F238E27FC236}">
                  <a16:creationId xmlns="" xmlns:a16="http://schemas.microsoft.com/office/drawing/2014/main" id="{082ED353-BF6A-43A2-BD09-EAD22A686D67}"/>
                </a:ext>
              </a:extLst>
            </p:cNvPr>
            <p:cNvSpPr/>
            <p:nvPr/>
          </p:nvSpPr>
          <p:spPr bwMode="auto">
            <a:xfrm>
              <a:off x="8134382" y="5948674"/>
              <a:ext cx="131015" cy="131016"/>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33" name="楕円 320">
              <a:extLst>
                <a:ext uri="{FF2B5EF4-FFF2-40B4-BE49-F238E27FC236}">
                  <a16:creationId xmlns="" xmlns:a16="http://schemas.microsoft.com/office/drawing/2014/main" id="{E6DCC2B5-FB4C-4579-AD1D-E0E032546293}"/>
                </a:ext>
              </a:extLst>
            </p:cNvPr>
            <p:cNvSpPr/>
            <p:nvPr/>
          </p:nvSpPr>
          <p:spPr bwMode="auto">
            <a:xfrm>
              <a:off x="5234462" y="4701633"/>
              <a:ext cx="140008" cy="140008"/>
            </a:xfrm>
            <a:prstGeom prst="ellipse">
              <a:avLst/>
            </a:prstGeom>
            <a:solidFill>
              <a:srgbClr val="4F81B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34" name="楕円 321">
              <a:extLst>
                <a:ext uri="{FF2B5EF4-FFF2-40B4-BE49-F238E27FC236}">
                  <a16:creationId xmlns="" xmlns:a16="http://schemas.microsoft.com/office/drawing/2014/main" id="{6BFF4E9A-7B6D-4C65-B701-F9E6F4F8408E}"/>
                </a:ext>
              </a:extLst>
            </p:cNvPr>
            <p:cNvSpPr/>
            <p:nvPr/>
          </p:nvSpPr>
          <p:spPr bwMode="auto">
            <a:xfrm>
              <a:off x="6676228" y="4564339"/>
              <a:ext cx="140008" cy="140008"/>
            </a:xfrm>
            <a:prstGeom prst="ellipse">
              <a:avLst/>
            </a:prstGeom>
            <a:solidFill>
              <a:srgbClr val="4F81B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35" name="楕円 322">
              <a:extLst>
                <a:ext uri="{FF2B5EF4-FFF2-40B4-BE49-F238E27FC236}">
                  <a16:creationId xmlns="" xmlns:a16="http://schemas.microsoft.com/office/drawing/2014/main" id="{AAF1910F-DF5C-488C-96E2-1F8E1DDAF1D5}"/>
                </a:ext>
              </a:extLst>
            </p:cNvPr>
            <p:cNvSpPr/>
            <p:nvPr/>
          </p:nvSpPr>
          <p:spPr bwMode="auto">
            <a:xfrm>
              <a:off x="8129885" y="4688972"/>
              <a:ext cx="140008" cy="140008"/>
            </a:xfrm>
            <a:prstGeom prst="ellipse">
              <a:avLst/>
            </a:prstGeom>
            <a:solidFill>
              <a:srgbClr val="4F81B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grpSp>
          <p:nvGrpSpPr>
            <p:cNvPr id="136" name="グループ化 323">
              <a:extLst>
                <a:ext uri="{FF2B5EF4-FFF2-40B4-BE49-F238E27FC236}">
                  <a16:creationId xmlns="" xmlns:a16="http://schemas.microsoft.com/office/drawing/2014/main" id="{BA4089A5-CD2D-4066-AD94-CE3510DB05E0}"/>
                </a:ext>
              </a:extLst>
            </p:cNvPr>
            <p:cNvGrpSpPr/>
            <p:nvPr/>
          </p:nvGrpSpPr>
          <p:grpSpPr>
            <a:xfrm>
              <a:off x="8374009" y="5203728"/>
              <a:ext cx="1178781" cy="568648"/>
              <a:chOff x="7882995" y="1165447"/>
              <a:chExt cx="1178781" cy="568648"/>
            </a:xfrm>
          </p:grpSpPr>
          <p:grpSp>
            <p:nvGrpSpPr>
              <p:cNvPr id="137" name="グループ化 324">
                <a:extLst>
                  <a:ext uri="{FF2B5EF4-FFF2-40B4-BE49-F238E27FC236}">
                    <a16:creationId xmlns="" xmlns:a16="http://schemas.microsoft.com/office/drawing/2014/main" id="{D3149AC3-72EB-4ABA-A017-50F6DB4AD33A}"/>
                  </a:ext>
                </a:extLst>
              </p:cNvPr>
              <p:cNvGrpSpPr/>
              <p:nvPr/>
            </p:nvGrpSpPr>
            <p:grpSpPr>
              <a:xfrm>
                <a:off x="7882995" y="1165447"/>
                <a:ext cx="1178781" cy="552773"/>
                <a:chOff x="8558487" y="1501926"/>
                <a:chExt cx="1259918" cy="483377"/>
              </a:xfrm>
            </p:grpSpPr>
            <p:sp>
              <p:nvSpPr>
                <p:cNvPr id="141" name="正方形/長方形 328">
                  <a:extLst>
                    <a:ext uri="{FF2B5EF4-FFF2-40B4-BE49-F238E27FC236}">
                      <a16:creationId xmlns="" xmlns:a16="http://schemas.microsoft.com/office/drawing/2014/main" id="{1D5853C4-009F-4500-A405-6423EB9FBB2D}"/>
                    </a:ext>
                  </a:extLst>
                </p:cNvPr>
                <p:cNvSpPr/>
                <p:nvPr/>
              </p:nvSpPr>
              <p:spPr bwMode="auto">
                <a:xfrm>
                  <a:off x="8558487" y="1506576"/>
                  <a:ext cx="1259918" cy="478727"/>
                </a:xfrm>
                <a:prstGeom prst="rect">
                  <a:avLst/>
                </a:prstGeom>
                <a:solidFill>
                  <a:sysClr val="window" lastClr="FFFFFF"/>
                </a:solidFill>
                <a:ln w="12700">
                  <a:solidFill>
                    <a:sysClr val="windowText" lastClr="000000"/>
                  </a:solid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42" name="テキスト ボックス 329">
                  <a:extLst>
                    <a:ext uri="{FF2B5EF4-FFF2-40B4-BE49-F238E27FC236}">
                      <a16:creationId xmlns="" xmlns:a16="http://schemas.microsoft.com/office/drawing/2014/main" id="{87DD7D60-43F4-4DF4-AC34-B362C8A1C12A}"/>
                    </a:ext>
                  </a:extLst>
                </p:cNvPr>
                <p:cNvSpPr txBox="1"/>
                <p:nvPr/>
              </p:nvSpPr>
              <p:spPr>
                <a:xfrm>
                  <a:off x="8790859" y="1501926"/>
                  <a:ext cx="805612" cy="269138"/>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a:t>
                  </a:r>
                  <a:r>
                    <a:rPr kumimoji="1" lang="en-US" altLang="ja-JP" sz="14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RPW</a:t>
                  </a:r>
                  <a:endParaRPr kumimoji="1" lang="ja-JP" altLang="en-US" sz="14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grpSp>
          <p:sp>
            <p:nvSpPr>
              <p:cNvPr id="138" name="楕円 325">
                <a:extLst>
                  <a:ext uri="{FF2B5EF4-FFF2-40B4-BE49-F238E27FC236}">
                    <a16:creationId xmlns="" xmlns:a16="http://schemas.microsoft.com/office/drawing/2014/main" id="{2F075022-5A65-407F-9F88-6DAE19470038}"/>
                  </a:ext>
                </a:extLst>
              </p:cNvPr>
              <p:cNvSpPr/>
              <p:nvPr/>
            </p:nvSpPr>
            <p:spPr bwMode="auto">
              <a:xfrm>
                <a:off x="8051678" y="1243203"/>
                <a:ext cx="130992" cy="140008"/>
              </a:xfrm>
              <a:prstGeom prst="ellipse">
                <a:avLst/>
              </a:prstGeom>
              <a:solidFill>
                <a:srgbClr val="4F81B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39" name="楕円 326">
                <a:extLst>
                  <a:ext uri="{FF2B5EF4-FFF2-40B4-BE49-F238E27FC236}">
                    <a16:creationId xmlns="" xmlns:a16="http://schemas.microsoft.com/office/drawing/2014/main" id="{E6CD71B7-D776-439A-BFC7-BDCE19BAB841}"/>
                  </a:ext>
                </a:extLst>
              </p:cNvPr>
              <p:cNvSpPr/>
              <p:nvPr/>
            </p:nvSpPr>
            <p:spPr bwMode="auto">
              <a:xfrm>
                <a:off x="8082874" y="1504361"/>
                <a:ext cx="122578" cy="131016"/>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40" name="テキスト ボックス 327">
                <a:extLst>
                  <a:ext uri="{FF2B5EF4-FFF2-40B4-BE49-F238E27FC236}">
                    <a16:creationId xmlns="" xmlns:a16="http://schemas.microsoft.com/office/drawing/2014/main" id="{4B5B3462-6BC3-4711-91FE-7974381DA776}"/>
                  </a:ext>
                </a:extLst>
              </p:cNvPr>
              <p:cNvSpPr txBox="1"/>
              <p:nvPr/>
            </p:nvSpPr>
            <p:spPr>
              <a:xfrm>
                <a:off x="8100403" y="1426318"/>
                <a:ext cx="732893"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a:t>
                </a:r>
                <a:r>
                  <a:rPr kumimoji="1" lang="en-US" altLang="ja-JP" sz="14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FPW</a:t>
                </a:r>
                <a:endParaRPr kumimoji="1" lang="ja-JP" altLang="en-US" sz="14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grpSp>
      </p:grpSp>
      <p:grpSp>
        <p:nvGrpSpPr>
          <p:cNvPr id="196" name="グループ化 338">
            <a:extLst>
              <a:ext uri="{FF2B5EF4-FFF2-40B4-BE49-F238E27FC236}">
                <a16:creationId xmlns="" xmlns:a16="http://schemas.microsoft.com/office/drawing/2014/main" id="{4FFF8FF1-7A91-43BB-A5E1-67BC77A54642}"/>
              </a:ext>
            </a:extLst>
          </p:cNvPr>
          <p:cNvGrpSpPr/>
          <p:nvPr/>
        </p:nvGrpSpPr>
        <p:grpSpPr>
          <a:xfrm>
            <a:off x="6225958" y="1773041"/>
            <a:ext cx="5466113" cy="2819141"/>
            <a:chOff x="3064521" y="580521"/>
            <a:chExt cx="6488270" cy="2794498"/>
          </a:xfrm>
        </p:grpSpPr>
        <p:sp>
          <p:nvSpPr>
            <p:cNvPr id="197" name="テキスト ボックス 339">
              <a:extLst>
                <a:ext uri="{FF2B5EF4-FFF2-40B4-BE49-F238E27FC236}">
                  <a16:creationId xmlns="" xmlns:a16="http://schemas.microsoft.com/office/drawing/2014/main" id="{3DC137C5-71D6-4605-8646-F9113892B32C}"/>
                </a:ext>
              </a:extLst>
            </p:cNvPr>
            <p:cNvSpPr txBox="1"/>
            <p:nvPr/>
          </p:nvSpPr>
          <p:spPr>
            <a:xfrm>
              <a:off x="3064521" y="580521"/>
              <a:ext cx="2418792" cy="396613"/>
            </a:xfrm>
            <a:prstGeom prst="rect">
              <a:avLst/>
            </a:prstGeom>
            <a:noFill/>
            <a:ln>
              <a:no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2000" b="1" i="0" u="sng" strike="noStrike" kern="0" cap="none" spc="0" normalizeH="0" baseline="0" noProof="0" dirty="0">
                  <a:ln>
                    <a:noFill/>
                  </a:ln>
                  <a:solidFill>
                    <a:prstClr val="black"/>
                  </a:solidFill>
                  <a:effectLst/>
                  <a:uLnTx/>
                  <a:uFillTx/>
                  <a:latin typeface="Calibri"/>
                  <a:ea typeface="ＭＳ Ｐゴシック" panose="020B0600070205080204" pitchFamily="34" charset="-128"/>
                </a:rPr>
                <a:t>Packet Error Rate</a:t>
              </a:r>
              <a:endParaRPr kumimoji="1" lang="ja-JP" altLang="en-US" sz="2000" b="1" i="0" u="sng" strike="noStrike" kern="0" cap="none" spc="0" normalizeH="0" baseline="0" noProof="0" dirty="0">
                <a:ln>
                  <a:noFill/>
                </a:ln>
                <a:solidFill>
                  <a:prstClr val="black"/>
                </a:solidFill>
                <a:effectLst/>
                <a:uLnTx/>
                <a:uFillTx/>
                <a:latin typeface="Calibri"/>
                <a:ea typeface="ＭＳ Ｐゴシック" panose="020B0600070205080204" pitchFamily="34" charset="-128"/>
              </a:endParaRPr>
            </a:p>
          </p:txBody>
        </p:sp>
        <p:sp>
          <p:nvSpPr>
            <p:cNvPr id="198" name="テキスト ボックス 340">
              <a:extLst>
                <a:ext uri="{FF2B5EF4-FFF2-40B4-BE49-F238E27FC236}">
                  <a16:creationId xmlns="" xmlns:a16="http://schemas.microsoft.com/office/drawing/2014/main" id="{886B8D5B-C0FB-4D43-823C-AFA549CDE11B}"/>
                </a:ext>
              </a:extLst>
            </p:cNvPr>
            <p:cNvSpPr txBox="1"/>
            <p:nvPr/>
          </p:nvSpPr>
          <p:spPr>
            <a:xfrm>
              <a:off x="3114189" y="855003"/>
              <a:ext cx="503664"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10</a:t>
              </a:r>
              <a:r>
                <a:rPr kumimoji="1" lang="en-US" altLang="ja-JP" sz="1600" b="0" i="0" u="none" strike="noStrike" kern="0" cap="none" spc="0" normalizeH="0" baseline="3000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-0</a:t>
              </a:r>
              <a:endParaRPr kumimoji="1" lang="ja-JP" altLang="en-US" sz="1600" b="0" i="0" u="none" strike="noStrike" kern="0" cap="none" spc="0" normalizeH="0" baseline="3000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99" name="テキスト ボックス 341">
              <a:extLst>
                <a:ext uri="{FF2B5EF4-FFF2-40B4-BE49-F238E27FC236}">
                  <a16:creationId xmlns="" xmlns:a16="http://schemas.microsoft.com/office/drawing/2014/main" id="{4D432B22-E3DF-4F49-AC12-426F9D98F126}"/>
                </a:ext>
              </a:extLst>
            </p:cNvPr>
            <p:cNvSpPr txBox="1"/>
            <p:nvPr/>
          </p:nvSpPr>
          <p:spPr>
            <a:xfrm>
              <a:off x="3137432" y="2853627"/>
              <a:ext cx="503664"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10</a:t>
              </a:r>
              <a:r>
                <a:rPr kumimoji="1" lang="en-US" altLang="ja-JP" sz="1600" b="0" i="0" u="none" strike="noStrike" kern="0" cap="none" spc="0" normalizeH="0" baseline="3000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-5</a:t>
              </a:r>
              <a:endParaRPr kumimoji="1" lang="ja-JP" altLang="en-US" sz="1600" b="0" i="0" u="none" strike="noStrike" kern="0" cap="none" spc="0" normalizeH="0" baseline="3000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200" name="テキスト ボックス 342">
              <a:extLst>
                <a:ext uri="{FF2B5EF4-FFF2-40B4-BE49-F238E27FC236}">
                  <a16:creationId xmlns="" xmlns:a16="http://schemas.microsoft.com/office/drawing/2014/main" id="{BD0D7E66-3818-4E85-8F0F-50D6B9897B21}"/>
                </a:ext>
              </a:extLst>
            </p:cNvPr>
            <p:cNvSpPr txBox="1"/>
            <p:nvPr/>
          </p:nvSpPr>
          <p:spPr>
            <a:xfrm>
              <a:off x="3137432" y="1254728"/>
              <a:ext cx="503664"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10</a:t>
              </a:r>
              <a:r>
                <a:rPr kumimoji="1" lang="en-US" altLang="ja-JP" sz="1600" b="0" i="0" u="none" strike="noStrike" kern="0" cap="none" spc="0" normalizeH="0" baseline="3000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-1</a:t>
              </a:r>
              <a:endParaRPr kumimoji="1" lang="ja-JP" altLang="en-US" sz="1600" b="0" i="0" u="none" strike="noStrike" kern="0" cap="none" spc="0" normalizeH="0" baseline="3000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201" name="テキスト ボックス 343">
              <a:extLst>
                <a:ext uri="{FF2B5EF4-FFF2-40B4-BE49-F238E27FC236}">
                  <a16:creationId xmlns="" xmlns:a16="http://schemas.microsoft.com/office/drawing/2014/main" id="{9CD99A2D-B2C1-4407-8C91-D6EFADA2E34E}"/>
                </a:ext>
              </a:extLst>
            </p:cNvPr>
            <p:cNvSpPr txBox="1"/>
            <p:nvPr/>
          </p:nvSpPr>
          <p:spPr>
            <a:xfrm>
              <a:off x="3137432" y="1654453"/>
              <a:ext cx="503664"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10</a:t>
              </a:r>
              <a:r>
                <a:rPr kumimoji="1" lang="en-US" altLang="ja-JP" sz="1600" b="0" i="0" u="none" strike="noStrike" kern="0" cap="none" spc="0" normalizeH="0" baseline="3000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-2</a:t>
              </a:r>
              <a:endParaRPr kumimoji="1" lang="ja-JP" altLang="en-US" sz="1600" b="0" i="0" u="none" strike="noStrike" kern="0" cap="none" spc="0" normalizeH="0" baseline="3000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202" name="テキスト ボックス 344">
              <a:extLst>
                <a:ext uri="{FF2B5EF4-FFF2-40B4-BE49-F238E27FC236}">
                  <a16:creationId xmlns="" xmlns:a16="http://schemas.microsoft.com/office/drawing/2014/main" id="{F8B0B4AB-99BD-4067-AD64-E063C339F5E9}"/>
                </a:ext>
              </a:extLst>
            </p:cNvPr>
            <p:cNvSpPr txBox="1"/>
            <p:nvPr/>
          </p:nvSpPr>
          <p:spPr>
            <a:xfrm>
              <a:off x="3137432" y="2054178"/>
              <a:ext cx="503664"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10</a:t>
              </a:r>
              <a:r>
                <a:rPr kumimoji="1" lang="en-US" altLang="ja-JP" sz="1600" b="0" i="0" u="none" strike="noStrike" kern="0" cap="none" spc="0" normalizeH="0" baseline="3000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-3</a:t>
              </a:r>
              <a:endParaRPr kumimoji="1" lang="ja-JP" altLang="en-US" sz="1600" b="0" i="0" u="none" strike="noStrike" kern="0" cap="none" spc="0" normalizeH="0" baseline="3000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203" name="テキスト ボックス 345">
              <a:extLst>
                <a:ext uri="{FF2B5EF4-FFF2-40B4-BE49-F238E27FC236}">
                  <a16:creationId xmlns="" xmlns:a16="http://schemas.microsoft.com/office/drawing/2014/main" id="{7A0B17EF-6EF9-4272-8A0E-885F2AAB9D4C}"/>
                </a:ext>
              </a:extLst>
            </p:cNvPr>
            <p:cNvSpPr txBox="1"/>
            <p:nvPr/>
          </p:nvSpPr>
          <p:spPr>
            <a:xfrm>
              <a:off x="3137432" y="2453903"/>
              <a:ext cx="503664"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10</a:t>
              </a:r>
              <a:r>
                <a:rPr kumimoji="1" lang="en-US" altLang="ja-JP" sz="1600" b="0" i="0" u="none" strike="noStrike" kern="0" cap="none" spc="0" normalizeH="0" baseline="3000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-4</a:t>
              </a:r>
              <a:endParaRPr kumimoji="1" lang="ja-JP" altLang="en-US" sz="1600" b="0" i="0" u="none" strike="noStrike" kern="0" cap="none" spc="0" normalizeH="0" baseline="3000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204" name="テキスト ボックス 346">
              <a:extLst>
                <a:ext uri="{FF2B5EF4-FFF2-40B4-BE49-F238E27FC236}">
                  <a16:creationId xmlns="" xmlns:a16="http://schemas.microsoft.com/office/drawing/2014/main" id="{6DF09991-6272-44CA-9678-7F3026AF27BE}"/>
                </a:ext>
              </a:extLst>
            </p:cNvPr>
            <p:cNvSpPr txBox="1"/>
            <p:nvPr/>
          </p:nvSpPr>
          <p:spPr>
            <a:xfrm>
              <a:off x="4559752" y="3036465"/>
              <a:ext cx="526106"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Rx1</a:t>
              </a:r>
              <a:endParaRPr kumimoji="1" lang="ja-JP"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205" name="テキスト ボックス 347">
              <a:extLst>
                <a:ext uri="{FF2B5EF4-FFF2-40B4-BE49-F238E27FC236}">
                  <a16:creationId xmlns="" xmlns:a16="http://schemas.microsoft.com/office/drawing/2014/main" id="{B96EA9E7-8662-4D8B-AAD1-42AA95A1B5DF}"/>
                </a:ext>
              </a:extLst>
            </p:cNvPr>
            <p:cNvSpPr txBox="1"/>
            <p:nvPr/>
          </p:nvSpPr>
          <p:spPr>
            <a:xfrm>
              <a:off x="6002824" y="3036465"/>
              <a:ext cx="526106"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Rx2</a:t>
              </a:r>
              <a:endParaRPr kumimoji="1" lang="ja-JP"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206" name="テキスト ボックス 348">
              <a:extLst>
                <a:ext uri="{FF2B5EF4-FFF2-40B4-BE49-F238E27FC236}">
                  <a16:creationId xmlns="" xmlns:a16="http://schemas.microsoft.com/office/drawing/2014/main" id="{6F888AE7-333C-437D-88EA-201DC7DC54E2}"/>
                </a:ext>
              </a:extLst>
            </p:cNvPr>
            <p:cNvSpPr txBox="1"/>
            <p:nvPr/>
          </p:nvSpPr>
          <p:spPr>
            <a:xfrm>
              <a:off x="7445896" y="3036465"/>
              <a:ext cx="570990"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RX3</a:t>
              </a:r>
            </a:p>
          </p:txBody>
        </p:sp>
        <p:grpSp>
          <p:nvGrpSpPr>
            <p:cNvPr id="207" name="グループ化 349">
              <a:extLst>
                <a:ext uri="{FF2B5EF4-FFF2-40B4-BE49-F238E27FC236}">
                  <a16:creationId xmlns="" xmlns:a16="http://schemas.microsoft.com/office/drawing/2014/main" id="{36F8C838-8793-48F1-9460-C34D999D7C45}"/>
                </a:ext>
              </a:extLst>
            </p:cNvPr>
            <p:cNvGrpSpPr/>
            <p:nvPr/>
          </p:nvGrpSpPr>
          <p:grpSpPr>
            <a:xfrm>
              <a:off x="3642786" y="1018098"/>
              <a:ext cx="5910005" cy="2004806"/>
              <a:chOff x="4718550" y="1954013"/>
              <a:chExt cx="5246181" cy="2004806"/>
            </a:xfrm>
          </p:grpSpPr>
          <p:cxnSp>
            <p:nvCxnSpPr>
              <p:cNvPr id="233" name="直線コネクタ 375">
                <a:extLst>
                  <a:ext uri="{FF2B5EF4-FFF2-40B4-BE49-F238E27FC236}">
                    <a16:creationId xmlns="" xmlns:a16="http://schemas.microsoft.com/office/drawing/2014/main" id="{273A32AC-3AE7-4258-A3F3-A487ECD6B697}"/>
                  </a:ext>
                </a:extLst>
              </p:cNvPr>
              <p:cNvCxnSpPr/>
              <p:nvPr/>
            </p:nvCxnSpPr>
            <p:spPr bwMode="auto">
              <a:xfrm>
                <a:off x="4718550" y="1954013"/>
                <a:ext cx="0" cy="2004806"/>
              </a:xfrm>
              <a:prstGeom prst="line">
                <a:avLst/>
              </a:prstGeom>
              <a:noFill/>
              <a:ln w="19050" cap="flat" cmpd="sng" algn="ctr">
                <a:solidFill>
                  <a:sysClr val="windowText" lastClr="000000"/>
                </a:solidFill>
                <a:prstDash val="solid"/>
                <a:round/>
                <a:headEnd type="none" w="med" len="med"/>
                <a:tailEnd type="none" w="med" len="med"/>
              </a:ln>
              <a:effectLst/>
            </p:spPr>
          </p:cxnSp>
          <p:cxnSp>
            <p:nvCxnSpPr>
              <p:cNvPr id="234" name="直線コネクタ 376">
                <a:extLst>
                  <a:ext uri="{FF2B5EF4-FFF2-40B4-BE49-F238E27FC236}">
                    <a16:creationId xmlns="" xmlns:a16="http://schemas.microsoft.com/office/drawing/2014/main" id="{A05FAF2E-581A-4AF9-BABB-2BEDC54E8DF2}"/>
                  </a:ext>
                </a:extLst>
              </p:cNvPr>
              <p:cNvCxnSpPr/>
              <p:nvPr/>
            </p:nvCxnSpPr>
            <p:spPr bwMode="auto">
              <a:xfrm>
                <a:off x="4718550" y="3958819"/>
                <a:ext cx="5246181" cy="0"/>
              </a:xfrm>
              <a:prstGeom prst="line">
                <a:avLst/>
              </a:prstGeom>
              <a:noFill/>
              <a:ln w="19050" cap="flat" cmpd="sng" algn="ctr">
                <a:solidFill>
                  <a:sysClr val="windowText" lastClr="000000"/>
                </a:solidFill>
                <a:prstDash val="solid"/>
                <a:round/>
                <a:headEnd type="none" w="med" len="med"/>
                <a:tailEnd type="none" w="med" len="med"/>
              </a:ln>
              <a:effectLst/>
            </p:spPr>
          </p:cxnSp>
          <p:cxnSp>
            <p:nvCxnSpPr>
              <p:cNvPr id="235" name="直線コネクタ 377">
                <a:extLst>
                  <a:ext uri="{FF2B5EF4-FFF2-40B4-BE49-F238E27FC236}">
                    <a16:creationId xmlns="" xmlns:a16="http://schemas.microsoft.com/office/drawing/2014/main" id="{E1A86C23-B308-4D96-8192-3249A84B9D3B}"/>
                  </a:ext>
                </a:extLst>
              </p:cNvPr>
              <p:cNvCxnSpPr/>
              <p:nvPr/>
            </p:nvCxnSpPr>
            <p:spPr bwMode="auto">
              <a:xfrm>
                <a:off x="4718550" y="1954013"/>
                <a:ext cx="5246181" cy="0"/>
              </a:xfrm>
              <a:prstGeom prst="line">
                <a:avLst/>
              </a:prstGeom>
              <a:noFill/>
              <a:ln w="19050" cap="flat" cmpd="sng" algn="ctr">
                <a:solidFill>
                  <a:sysClr val="windowText" lastClr="000000"/>
                </a:solidFill>
                <a:prstDash val="solid"/>
                <a:round/>
                <a:headEnd type="none" w="med" len="med"/>
                <a:tailEnd type="none" w="med" len="med"/>
              </a:ln>
              <a:effectLst/>
            </p:spPr>
          </p:cxnSp>
          <p:cxnSp>
            <p:nvCxnSpPr>
              <p:cNvPr id="236" name="直線コネクタ 378">
                <a:extLst>
                  <a:ext uri="{FF2B5EF4-FFF2-40B4-BE49-F238E27FC236}">
                    <a16:creationId xmlns="" xmlns:a16="http://schemas.microsoft.com/office/drawing/2014/main" id="{9A4442EE-1132-4418-990C-83584A864CAA}"/>
                  </a:ext>
                </a:extLst>
              </p:cNvPr>
              <p:cNvCxnSpPr/>
              <p:nvPr/>
            </p:nvCxnSpPr>
            <p:spPr bwMode="auto">
              <a:xfrm>
                <a:off x="9964731" y="1954013"/>
                <a:ext cx="0" cy="2004806"/>
              </a:xfrm>
              <a:prstGeom prst="line">
                <a:avLst/>
              </a:prstGeom>
              <a:noFill/>
              <a:ln w="19050" cap="flat" cmpd="sng" algn="ctr">
                <a:solidFill>
                  <a:sysClr val="windowText" lastClr="000000"/>
                </a:solidFill>
                <a:prstDash val="solid"/>
                <a:round/>
                <a:headEnd type="none" w="med" len="med"/>
                <a:tailEnd type="none" w="med" len="med"/>
              </a:ln>
              <a:effectLst/>
            </p:spPr>
          </p:cxnSp>
          <p:cxnSp>
            <p:nvCxnSpPr>
              <p:cNvPr id="237" name="直線コネクタ 379">
                <a:extLst>
                  <a:ext uri="{FF2B5EF4-FFF2-40B4-BE49-F238E27FC236}">
                    <a16:creationId xmlns="" xmlns:a16="http://schemas.microsoft.com/office/drawing/2014/main" id="{34A9BF2A-A521-45FD-BDCE-79D2B5B0A5C7}"/>
                  </a:ext>
                </a:extLst>
              </p:cNvPr>
              <p:cNvCxnSpPr/>
              <p:nvPr/>
            </p:nvCxnSpPr>
            <p:spPr bwMode="auto">
              <a:xfrm>
                <a:off x="4718550" y="2354974"/>
                <a:ext cx="5246181" cy="0"/>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238" name="直線コネクタ 380">
                <a:extLst>
                  <a:ext uri="{FF2B5EF4-FFF2-40B4-BE49-F238E27FC236}">
                    <a16:creationId xmlns="" xmlns:a16="http://schemas.microsoft.com/office/drawing/2014/main" id="{CFB1290A-53DD-46C0-ABFA-05B860DD3C7F}"/>
                  </a:ext>
                </a:extLst>
              </p:cNvPr>
              <p:cNvCxnSpPr/>
              <p:nvPr/>
            </p:nvCxnSpPr>
            <p:spPr bwMode="auto">
              <a:xfrm>
                <a:off x="4718550" y="2755935"/>
                <a:ext cx="5246181" cy="0"/>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239" name="直線コネクタ 381">
                <a:extLst>
                  <a:ext uri="{FF2B5EF4-FFF2-40B4-BE49-F238E27FC236}">
                    <a16:creationId xmlns="" xmlns:a16="http://schemas.microsoft.com/office/drawing/2014/main" id="{32AB3FAC-CE1C-414E-AAC7-C92BE6E4B5FF}"/>
                  </a:ext>
                </a:extLst>
              </p:cNvPr>
              <p:cNvCxnSpPr/>
              <p:nvPr/>
            </p:nvCxnSpPr>
            <p:spPr bwMode="auto">
              <a:xfrm>
                <a:off x="4718550" y="3156896"/>
                <a:ext cx="5246181" cy="0"/>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240" name="直線コネクタ 382">
                <a:extLst>
                  <a:ext uri="{FF2B5EF4-FFF2-40B4-BE49-F238E27FC236}">
                    <a16:creationId xmlns="" xmlns:a16="http://schemas.microsoft.com/office/drawing/2014/main" id="{94B0ECDA-10BC-43F0-B0F7-E6D249A3DD8B}"/>
                  </a:ext>
                </a:extLst>
              </p:cNvPr>
              <p:cNvCxnSpPr/>
              <p:nvPr/>
            </p:nvCxnSpPr>
            <p:spPr bwMode="auto">
              <a:xfrm>
                <a:off x="4718550" y="3557857"/>
                <a:ext cx="5246181" cy="0"/>
              </a:xfrm>
              <a:prstGeom prst="line">
                <a:avLst/>
              </a:prstGeom>
              <a:noFill/>
              <a:ln w="9525" cap="flat" cmpd="sng" algn="ctr">
                <a:solidFill>
                  <a:sysClr val="windowText" lastClr="000000"/>
                </a:solidFill>
                <a:prstDash val="solid"/>
                <a:round/>
                <a:headEnd type="none" w="med" len="med"/>
                <a:tailEnd type="none" w="med" len="med"/>
              </a:ln>
              <a:effectLst/>
            </p:spPr>
          </p:cxnSp>
        </p:grpSp>
        <p:cxnSp>
          <p:nvCxnSpPr>
            <p:cNvPr id="208" name="直線コネクタ 350">
              <a:extLst>
                <a:ext uri="{FF2B5EF4-FFF2-40B4-BE49-F238E27FC236}">
                  <a16:creationId xmlns="" xmlns:a16="http://schemas.microsoft.com/office/drawing/2014/main" id="{FD98044B-C028-44C7-954B-DD715BCBAE3E}"/>
                </a:ext>
              </a:extLst>
            </p:cNvPr>
            <p:cNvCxnSpPr/>
            <p:nvPr/>
          </p:nvCxnSpPr>
          <p:spPr bwMode="auto">
            <a:xfrm>
              <a:off x="4822805" y="1018098"/>
              <a:ext cx="0" cy="2004806"/>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209" name="直線コネクタ 351">
              <a:extLst>
                <a:ext uri="{FF2B5EF4-FFF2-40B4-BE49-F238E27FC236}">
                  <a16:creationId xmlns="" xmlns:a16="http://schemas.microsoft.com/office/drawing/2014/main" id="{6FB3DED6-CC76-48BF-93CC-F0148F4177FB}"/>
                </a:ext>
              </a:extLst>
            </p:cNvPr>
            <p:cNvCxnSpPr/>
            <p:nvPr/>
          </p:nvCxnSpPr>
          <p:spPr bwMode="auto">
            <a:xfrm>
              <a:off x="6265876" y="1018098"/>
              <a:ext cx="0" cy="2004806"/>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210" name="直線コネクタ 352">
              <a:extLst>
                <a:ext uri="{FF2B5EF4-FFF2-40B4-BE49-F238E27FC236}">
                  <a16:creationId xmlns="" xmlns:a16="http://schemas.microsoft.com/office/drawing/2014/main" id="{9B1B810A-20CA-45C1-B120-E932AD1829A9}"/>
                </a:ext>
              </a:extLst>
            </p:cNvPr>
            <p:cNvCxnSpPr/>
            <p:nvPr/>
          </p:nvCxnSpPr>
          <p:spPr bwMode="auto">
            <a:xfrm>
              <a:off x="7708949" y="1018098"/>
              <a:ext cx="0" cy="2004806"/>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211" name="直線コネクタ 353">
              <a:extLst>
                <a:ext uri="{FF2B5EF4-FFF2-40B4-BE49-F238E27FC236}">
                  <a16:creationId xmlns="" xmlns:a16="http://schemas.microsoft.com/office/drawing/2014/main" id="{06F0EF46-6C21-44FF-B007-C219FF844462}"/>
                </a:ext>
              </a:extLst>
            </p:cNvPr>
            <p:cNvCxnSpPr/>
            <p:nvPr/>
          </p:nvCxnSpPr>
          <p:spPr bwMode="auto">
            <a:xfrm>
              <a:off x="4824111" y="1050918"/>
              <a:ext cx="0" cy="1037882"/>
            </a:xfrm>
            <a:prstGeom prst="line">
              <a:avLst/>
            </a:prstGeom>
            <a:noFill/>
            <a:ln w="57150" cap="flat" cmpd="sng" algn="ctr">
              <a:solidFill>
                <a:srgbClr val="C0504D"/>
              </a:solidFill>
              <a:prstDash val="solid"/>
              <a:round/>
              <a:headEnd type="none" w="med" len="med"/>
              <a:tailEnd type="none" w="med" len="med"/>
            </a:ln>
            <a:effectLst/>
          </p:spPr>
        </p:cxnSp>
        <p:cxnSp>
          <p:nvCxnSpPr>
            <p:cNvPr id="212" name="直線コネクタ 354">
              <a:extLst>
                <a:ext uri="{FF2B5EF4-FFF2-40B4-BE49-F238E27FC236}">
                  <a16:creationId xmlns="" xmlns:a16="http://schemas.microsoft.com/office/drawing/2014/main" id="{E01D2CB0-83CF-46AE-B332-A6028CCE2AA5}"/>
                </a:ext>
              </a:extLst>
            </p:cNvPr>
            <p:cNvCxnSpPr/>
            <p:nvPr/>
          </p:nvCxnSpPr>
          <p:spPr bwMode="auto">
            <a:xfrm>
              <a:off x="6266074" y="1301824"/>
              <a:ext cx="0" cy="786976"/>
            </a:xfrm>
            <a:prstGeom prst="line">
              <a:avLst/>
            </a:prstGeom>
            <a:noFill/>
            <a:ln w="57150" cap="flat" cmpd="sng" algn="ctr">
              <a:solidFill>
                <a:srgbClr val="C0504D"/>
              </a:solidFill>
              <a:prstDash val="solid"/>
              <a:round/>
              <a:headEnd type="none" w="med" len="med"/>
              <a:tailEnd type="none" w="med" len="med"/>
            </a:ln>
            <a:effectLst/>
          </p:spPr>
        </p:cxnSp>
        <p:cxnSp>
          <p:nvCxnSpPr>
            <p:cNvPr id="213" name="直線コネクタ 355">
              <a:extLst>
                <a:ext uri="{FF2B5EF4-FFF2-40B4-BE49-F238E27FC236}">
                  <a16:creationId xmlns="" xmlns:a16="http://schemas.microsoft.com/office/drawing/2014/main" id="{FFB540C8-0858-4820-AB60-BDFC127AF451}"/>
                </a:ext>
              </a:extLst>
            </p:cNvPr>
            <p:cNvCxnSpPr/>
            <p:nvPr/>
          </p:nvCxnSpPr>
          <p:spPr bwMode="auto">
            <a:xfrm>
              <a:off x="7710801" y="1131947"/>
              <a:ext cx="0" cy="639326"/>
            </a:xfrm>
            <a:prstGeom prst="line">
              <a:avLst/>
            </a:prstGeom>
            <a:noFill/>
            <a:ln w="57150" cap="flat" cmpd="sng" algn="ctr">
              <a:solidFill>
                <a:srgbClr val="C0504D"/>
              </a:solidFill>
              <a:prstDash val="solid"/>
              <a:round/>
              <a:headEnd type="none" w="med" len="med"/>
              <a:tailEnd type="none" w="med" len="med"/>
            </a:ln>
            <a:effectLst/>
          </p:spPr>
        </p:cxnSp>
        <p:sp>
          <p:nvSpPr>
            <p:cNvPr id="214" name="楕円 356">
              <a:extLst>
                <a:ext uri="{FF2B5EF4-FFF2-40B4-BE49-F238E27FC236}">
                  <a16:creationId xmlns="" xmlns:a16="http://schemas.microsoft.com/office/drawing/2014/main" id="{2B55D625-35E3-457C-9D0A-79A017210594}"/>
                </a:ext>
              </a:extLst>
            </p:cNvPr>
            <p:cNvSpPr/>
            <p:nvPr/>
          </p:nvSpPr>
          <p:spPr bwMode="auto">
            <a:xfrm>
              <a:off x="4758604" y="2025218"/>
              <a:ext cx="131015" cy="131016"/>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215" name="楕円 357">
              <a:extLst>
                <a:ext uri="{FF2B5EF4-FFF2-40B4-BE49-F238E27FC236}">
                  <a16:creationId xmlns="" xmlns:a16="http://schemas.microsoft.com/office/drawing/2014/main" id="{E9FA0648-277B-4006-8D53-A4F528A78AA3}"/>
                </a:ext>
              </a:extLst>
            </p:cNvPr>
            <p:cNvSpPr/>
            <p:nvPr/>
          </p:nvSpPr>
          <p:spPr bwMode="auto">
            <a:xfrm>
              <a:off x="4758604" y="1034431"/>
              <a:ext cx="131015" cy="131016"/>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216" name="楕円 358">
              <a:extLst>
                <a:ext uri="{FF2B5EF4-FFF2-40B4-BE49-F238E27FC236}">
                  <a16:creationId xmlns="" xmlns:a16="http://schemas.microsoft.com/office/drawing/2014/main" id="{A1BA4E1A-692B-4D85-B655-AF43CF3D2471}"/>
                </a:ext>
              </a:extLst>
            </p:cNvPr>
            <p:cNvSpPr/>
            <p:nvPr/>
          </p:nvSpPr>
          <p:spPr bwMode="auto">
            <a:xfrm>
              <a:off x="4758604" y="1621398"/>
              <a:ext cx="131015" cy="131016"/>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217" name="楕円 359">
              <a:extLst>
                <a:ext uri="{FF2B5EF4-FFF2-40B4-BE49-F238E27FC236}">
                  <a16:creationId xmlns="" xmlns:a16="http://schemas.microsoft.com/office/drawing/2014/main" id="{6E19644C-6482-42C8-9F5E-C1EA8CE262C9}"/>
                </a:ext>
              </a:extLst>
            </p:cNvPr>
            <p:cNvSpPr/>
            <p:nvPr/>
          </p:nvSpPr>
          <p:spPr bwMode="auto">
            <a:xfrm>
              <a:off x="6200567" y="1265406"/>
              <a:ext cx="131015" cy="131016"/>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218" name="楕円 360">
              <a:extLst>
                <a:ext uri="{FF2B5EF4-FFF2-40B4-BE49-F238E27FC236}">
                  <a16:creationId xmlns="" xmlns:a16="http://schemas.microsoft.com/office/drawing/2014/main" id="{DCA24708-4D8C-4CC5-9260-FDA12D5F35BB}"/>
                </a:ext>
              </a:extLst>
            </p:cNvPr>
            <p:cNvSpPr/>
            <p:nvPr/>
          </p:nvSpPr>
          <p:spPr bwMode="auto">
            <a:xfrm>
              <a:off x="6200567" y="2066857"/>
              <a:ext cx="131015" cy="131016"/>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219" name="楕円 361">
              <a:extLst>
                <a:ext uri="{FF2B5EF4-FFF2-40B4-BE49-F238E27FC236}">
                  <a16:creationId xmlns="" xmlns:a16="http://schemas.microsoft.com/office/drawing/2014/main" id="{5EB9CAF8-66FB-41E4-9773-C14BA839E613}"/>
                </a:ext>
              </a:extLst>
            </p:cNvPr>
            <p:cNvSpPr/>
            <p:nvPr/>
          </p:nvSpPr>
          <p:spPr bwMode="auto">
            <a:xfrm>
              <a:off x="6200567" y="1423933"/>
              <a:ext cx="131015" cy="131016"/>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220" name="楕円 362">
              <a:extLst>
                <a:ext uri="{FF2B5EF4-FFF2-40B4-BE49-F238E27FC236}">
                  <a16:creationId xmlns="" xmlns:a16="http://schemas.microsoft.com/office/drawing/2014/main" id="{9EC4DCA8-4B9A-4828-95AA-1FA3CA5FA519}"/>
                </a:ext>
              </a:extLst>
            </p:cNvPr>
            <p:cNvSpPr/>
            <p:nvPr/>
          </p:nvSpPr>
          <p:spPr bwMode="auto">
            <a:xfrm>
              <a:off x="7645294" y="1265406"/>
              <a:ext cx="131015" cy="131016"/>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221" name="楕円 363">
              <a:extLst>
                <a:ext uri="{FF2B5EF4-FFF2-40B4-BE49-F238E27FC236}">
                  <a16:creationId xmlns="" xmlns:a16="http://schemas.microsoft.com/office/drawing/2014/main" id="{BEAF1FE6-E13B-4897-B7FC-A31157748DF4}"/>
                </a:ext>
              </a:extLst>
            </p:cNvPr>
            <p:cNvSpPr/>
            <p:nvPr/>
          </p:nvSpPr>
          <p:spPr bwMode="auto">
            <a:xfrm>
              <a:off x="7645294" y="1086344"/>
              <a:ext cx="131015" cy="131016"/>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222" name="楕円 364">
              <a:extLst>
                <a:ext uri="{FF2B5EF4-FFF2-40B4-BE49-F238E27FC236}">
                  <a16:creationId xmlns="" xmlns:a16="http://schemas.microsoft.com/office/drawing/2014/main" id="{C494FEEE-563D-4208-9912-70887EDB3886}"/>
                </a:ext>
              </a:extLst>
            </p:cNvPr>
            <p:cNvSpPr/>
            <p:nvPr/>
          </p:nvSpPr>
          <p:spPr bwMode="auto">
            <a:xfrm>
              <a:off x="7645294" y="1680638"/>
              <a:ext cx="131015" cy="131016"/>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223" name="楕円 365">
              <a:extLst>
                <a:ext uri="{FF2B5EF4-FFF2-40B4-BE49-F238E27FC236}">
                  <a16:creationId xmlns="" xmlns:a16="http://schemas.microsoft.com/office/drawing/2014/main" id="{063ABB67-571E-4907-9755-C7309D85215C}"/>
                </a:ext>
              </a:extLst>
            </p:cNvPr>
            <p:cNvSpPr/>
            <p:nvPr/>
          </p:nvSpPr>
          <p:spPr bwMode="auto">
            <a:xfrm>
              <a:off x="4754107" y="2686743"/>
              <a:ext cx="140008" cy="140008"/>
            </a:xfrm>
            <a:prstGeom prst="ellipse">
              <a:avLst/>
            </a:prstGeom>
            <a:solidFill>
              <a:srgbClr val="4F81B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224" name="楕円 366">
              <a:extLst>
                <a:ext uri="{FF2B5EF4-FFF2-40B4-BE49-F238E27FC236}">
                  <a16:creationId xmlns="" xmlns:a16="http://schemas.microsoft.com/office/drawing/2014/main" id="{171190B0-8E23-47CE-AF33-96A1E76D4507}"/>
                </a:ext>
              </a:extLst>
            </p:cNvPr>
            <p:cNvSpPr/>
            <p:nvPr/>
          </p:nvSpPr>
          <p:spPr bwMode="auto">
            <a:xfrm>
              <a:off x="6196070" y="1972825"/>
              <a:ext cx="140008" cy="140008"/>
            </a:xfrm>
            <a:prstGeom prst="ellipse">
              <a:avLst/>
            </a:prstGeom>
            <a:solidFill>
              <a:srgbClr val="4F81B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225" name="楕円 367">
              <a:extLst>
                <a:ext uri="{FF2B5EF4-FFF2-40B4-BE49-F238E27FC236}">
                  <a16:creationId xmlns="" xmlns:a16="http://schemas.microsoft.com/office/drawing/2014/main" id="{531889DF-D391-4399-A0F7-984BD63622C1}"/>
                </a:ext>
              </a:extLst>
            </p:cNvPr>
            <p:cNvSpPr/>
            <p:nvPr/>
          </p:nvSpPr>
          <p:spPr bwMode="auto">
            <a:xfrm>
              <a:off x="7640797" y="2153304"/>
              <a:ext cx="140008" cy="140008"/>
            </a:xfrm>
            <a:prstGeom prst="ellipse">
              <a:avLst/>
            </a:prstGeom>
            <a:solidFill>
              <a:srgbClr val="4F81B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grpSp>
          <p:nvGrpSpPr>
            <p:cNvPr id="226" name="グループ化 368">
              <a:extLst>
                <a:ext uri="{FF2B5EF4-FFF2-40B4-BE49-F238E27FC236}">
                  <a16:creationId xmlns="" xmlns:a16="http://schemas.microsoft.com/office/drawing/2014/main" id="{0769299D-0E3E-41F8-9241-DB07487A8F4F}"/>
                </a:ext>
              </a:extLst>
            </p:cNvPr>
            <p:cNvGrpSpPr/>
            <p:nvPr/>
          </p:nvGrpSpPr>
          <p:grpSpPr>
            <a:xfrm>
              <a:off x="7991170" y="1348331"/>
              <a:ext cx="1198825" cy="536483"/>
              <a:chOff x="7991170" y="1348331"/>
              <a:chExt cx="1198825" cy="536483"/>
            </a:xfrm>
          </p:grpSpPr>
          <p:grpSp>
            <p:nvGrpSpPr>
              <p:cNvPr id="227" name="グループ化 369">
                <a:extLst>
                  <a:ext uri="{FF2B5EF4-FFF2-40B4-BE49-F238E27FC236}">
                    <a16:creationId xmlns="" xmlns:a16="http://schemas.microsoft.com/office/drawing/2014/main" id="{FC7FD84A-EFDB-4C1F-867E-E4CB6EAC11BE}"/>
                  </a:ext>
                </a:extLst>
              </p:cNvPr>
              <p:cNvGrpSpPr/>
              <p:nvPr/>
            </p:nvGrpSpPr>
            <p:grpSpPr>
              <a:xfrm>
                <a:off x="7991170" y="1348331"/>
                <a:ext cx="1198825" cy="536483"/>
                <a:chOff x="8674099" y="1661845"/>
                <a:chExt cx="1281341" cy="469131"/>
              </a:xfrm>
            </p:grpSpPr>
            <p:sp>
              <p:nvSpPr>
                <p:cNvPr id="231" name="正方形/長方形 373">
                  <a:extLst>
                    <a:ext uri="{FF2B5EF4-FFF2-40B4-BE49-F238E27FC236}">
                      <a16:creationId xmlns="" xmlns:a16="http://schemas.microsoft.com/office/drawing/2014/main" id="{25EABD28-9371-4785-A6BD-0AAD8E7B7EB7}"/>
                    </a:ext>
                  </a:extLst>
                </p:cNvPr>
                <p:cNvSpPr/>
                <p:nvPr/>
              </p:nvSpPr>
              <p:spPr bwMode="auto">
                <a:xfrm>
                  <a:off x="8674099" y="1666054"/>
                  <a:ext cx="1281341" cy="464922"/>
                </a:xfrm>
                <a:prstGeom prst="rect">
                  <a:avLst/>
                </a:prstGeom>
                <a:solidFill>
                  <a:sysClr val="window" lastClr="FFFFFF"/>
                </a:solidFill>
                <a:ln w="12700">
                  <a:solidFill>
                    <a:sysClr val="windowText" lastClr="000000"/>
                  </a:solid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232" name="テキスト ボックス 374">
                  <a:extLst>
                    <a:ext uri="{FF2B5EF4-FFF2-40B4-BE49-F238E27FC236}">
                      <a16:creationId xmlns="" xmlns:a16="http://schemas.microsoft.com/office/drawing/2014/main" id="{3559FE81-CAA5-41DA-A92F-0AAB12E6C539}"/>
                    </a:ext>
                  </a:extLst>
                </p:cNvPr>
                <p:cNvSpPr txBox="1"/>
                <p:nvPr/>
              </p:nvSpPr>
              <p:spPr>
                <a:xfrm>
                  <a:off x="8963331" y="1661845"/>
                  <a:ext cx="805612" cy="269138"/>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a:t>
                  </a:r>
                  <a:r>
                    <a:rPr kumimoji="1" lang="en-US" altLang="ja-JP" sz="14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RPW</a:t>
                  </a:r>
                </a:p>
              </p:txBody>
            </p:sp>
          </p:grpSp>
          <p:sp>
            <p:nvSpPr>
              <p:cNvPr id="228" name="楕円 370">
                <a:extLst>
                  <a:ext uri="{FF2B5EF4-FFF2-40B4-BE49-F238E27FC236}">
                    <a16:creationId xmlns="" xmlns:a16="http://schemas.microsoft.com/office/drawing/2014/main" id="{EBBBE0F5-3910-4CDE-8355-A4822FD721F9}"/>
                  </a:ext>
                </a:extLst>
              </p:cNvPr>
              <p:cNvSpPr/>
              <p:nvPr/>
            </p:nvSpPr>
            <p:spPr bwMode="auto">
              <a:xfrm>
                <a:off x="8213046" y="1426087"/>
                <a:ext cx="130992" cy="140008"/>
              </a:xfrm>
              <a:prstGeom prst="ellipse">
                <a:avLst/>
              </a:prstGeom>
              <a:solidFill>
                <a:srgbClr val="4F81B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229" name="楕円 371">
                <a:extLst>
                  <a:ext uri="{FF2B5EF4-FFF2-40B4-BE49-F238E27FC236}">
                    <a16:creationId xmlns="" xmlns:a16="http://schemas.microsoft.com/office/drawing/2014/main" id="{1B375A1E-8158-4C6B-9638-A892B6348C6A}"/>
                  </a:ext>
                </a:extLst>
              </p:cNvPr>
              <p:cNvSpPr/>
              <p:nvPr/>
            </p:nvSpPr>
            <p:spPr bwMode="auto">
              <a:xfrm>
                <a:off x="8221460" y="1666315"/>
                <a:ext cx="122578" cy="131016"/>
              </a:xfrm>
              <a:prstGeom prst="ellipse">
                <a:avLst/>
              </a:prstGeom>
              <a:solidFill>
                <a:srgbClr val="C0504D"/>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230" name="テキスト ボックス 372">
                <a:extLst>
                  <a:ext uri="{FF2B5EF4-FFF2-40B4-BE49-F238E27FC236}">
                    <a16:creationId xmlns="" xmlns:a16="http://schemas.microsoft.com/office/drawing/2014/main" id="{452A4AEB-D245-4902-B153-DD18BF0DB5BD}"/>
                  </a:ext>
                </a:extLst>
              </p:cNvPr>
              <p:cNvSpPr txBox="1"/>
              <p:nvPr/>
            </p:nvSpPr>
            <p:spPr>
              <a:xfrm>
                <a:off x="8274327" y="1565281"/>
                <a:ext cx="732893"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a:t>
                </a:r>
                <a:r>
                  <a:rPr kumimoji="1" lang="en-US" altLang="ja-JP" sz="14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FPW</a:t>
                </a:r>
                <a:endParaRPr kumimoji="1" lang="ja-JP" altLang="en-US" sz="14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grpSp>
      </p:grpSp>
    </p:spTree>
    <p:extLst>
      <p:ext uri="{BB962C8B-B14F-4D97-AF65-F5344CB8AC3E}">
        <p14:creationId xmlns:p14="http://schemas.microsoft.com/office/powerpoint/2010/main" val="38333291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C95B432-8D34-4DA9-A148-26D8995ED0A0}"/>
              </a:ext>
            </a:extLst>
          </p:cNvPr>
          <p:cNvSpPr>
            <a:spLocks noGrp="1"/>
          </p:cNvSpPr>
          <p:nvPr>
            <p:ph type="title"/>
          </p:nvPr>
        </p:nvSpPr>
        <p:spPr/>
        <p:txBody>
          <a:bodyPr/>
          <a:lstStyle/>
          <a:p>
            <a:r>
              <a:rPr kumimoji="1" lang="en-US" altLang="ja-JP" dirty="0">
                <a:latin typeface="Times New Roman" pitchFamily="18" charset="0"/>
                <a:cs typeface="Times New Roman" pitchFamily="18" charset="0"/>
              </a:rPr>
              <a:t>Summary</a:t>
            </a:r>
            <a:endParaRPr lang="en-US" dirty="0"/>
          </a:p>
        </p:txBody>
      </p:sp>
      <p:sp>
        <p:nvSpPr>
          <p:cNvPr id="3" name="Content Placeholder 2">
            <a:extLst>
              <a:ext uri="{FF2B5EF4-FFF2-40B4-BE49-F238E27FC236}">
                <a16:creationId xmlns="" xmlns:a16="http://schemas.microsoft.com/office/drawing/2014/main" id="{5DE03D9B-1FB5-4556-B762-D2521C51065E}"/>
              </a:ext>
            </a:extLst>
          </p:cNvPr>
          <p:cNvSpPr>
            <a:spLocks noGrp="1"/>
          </p:cNvSpPr>
          <p:nvPr>
            <p:ph idx="1"/>
          </p:nvPr>
        </p:nvSpPr>
        <p:spPr/>
        <p:txBody>
          <a:bodyPr/>
          <a:lstStyle/>
          <a:p>
            <a:r>
              <a:rPr lang="en-US" dirty="0"/>
              <a:t>・Wireless system achieves to transfer signals to EM wave hardly reachable position by using an optimum polarization. </a:t>
            </a:r>
          </a:p>
          <a:p>
            <a:r>
              <a:rPr lang="en-US" dirty="0"/>
              <a:t>・RPW system slowly rotates transmitting polarization and receives many useful polarizations at different timings</a:t>
            </a:r>
          </a:p>
          <a:p>
            <a:r>
              <a:rPr lang="en-US" dirty="0"/>
              <a:t>・A signal transferred on the RPW arrived at the receiver trough a narrow gap of a closed office cabinet. </a:t>
            </a:r>
          </a:p>
          <a:p>
            <a:r>
              <a:rPr lang="en-US" dirty="0"/>
              <a:t>・The RPW system improved receiving power over 10 dB and PER performance at least one order than those of the average operation of the fixed polarized system. </a:t>
            </a:r>
          </a:p>
          <a:p>
            <a:endParaRPr lang="en-US" dirty="0"/>
          </a:p>
          <a:p>
            <a:endParaRPr lang="en-US" dirty="0"/>
          </a:p>
        </p:txBody>
      </p:sp>
      <p:sp>
        <p:nvSpPr>
          <p:cNvPr id="4" name="Slide Number Placeholder 3">
            <a:extLst>
              <a:ext uri="{FF2B5EF4-FFF2-40B4-BE49-F238E27FC236}">
                <a16:creationId xmlns="" xmlns:a16="http://schemas.microsoft.com/office/drawing/2014/main" id="{D022D306-23AF-4393-BE41-5E5EE1B7A97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 xmlns:a16="http://schemas.microsoft.com/office/drawing/2014/main" id="{251946AF-E53F-4B62-895D-621D41CFEA42}"/>
              </a:ext>
            </a:extLst>
          </p:cNvPr>
          <p:cNvSpPr>
            <a:spLocks noGrp="1"/>
          </p:cNvSpPr>
          <p:nvPr>
            <p:ph type="ftr" idx="14"/>
          </p:nvPr>
        </p:nvSpPr>
        <p:spPr/>
        <p:txBody>
          <a:bodyPr/>
          <a:lstStyle/>
          <a:p>
            <a:r>
              <a:rPr lang="en-GB"/>
              <a:t>Ken Takei, Hitachi Ltd.</a:t>
            </a:r>
            <a:endParaRPr lang="en-GB" dirty="0"/>
          </a:p>
        </p:txBody>
      </p:sp>
      <p:sp>
        <p:nvSpPr>
          <p:cNvPr id="6" name="Date Placeholder 5">
            <a:extLst>
              <a:ext uri="{FF2B5EF4-FFF2-40B4-BE49-F238E27FC236}">
                <a16:creationId xmlns="" xmlns:a16="http://schemas.microsoft.com/office/drawing/2014/main" id="{D84914A0-5636-43B0-BB98-DBED95341494}"/>
              </a:ext>
            </a:extLst>
          </p:cNvPr>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13729504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sz="1800" dirty="0"/>
              <a:t>・ K. Takei, “Polarization angle diversity for highly-reliable machine-to-machine radio,“ in Proc. 2013 IEEE ICCPCT.,  pp. 825-828.</a:t>
            </a:r>
          </a:p>
          <a:p>
            <a:r>
              <a:rPr lang="en-GB" sz="1800" dirty="0"/>
              <a:t>・ M. </a:t>
            </a:r>
            <a:r>
              <a:rPr lang="en-GB" sz="1800" dirty="0" err="1"/>
              <a:t>Aono</a:t>
            </a:r>
            <a:r>
              <a:rPr lang="en-GB" sz="1800" dirty="0"/>
              <a:t>, K. Takei, “Polarization angle diversity and quick decodable block code for M2M wireless communication,“ in Proc. 2014 APMC.</a:t>
            </a:r>
          </a:p>
          <a:p>
            <a:r>
              <a:rPr lang="en-GB" sz="1800" dirty="0"/>
              <a:t>・ M. </a:t>
            </a:r>
            <a:r>
              <a:rPr lang="en-GB" sz="1800" dirty="0" err="1"/>
              <a:t>Aono</a:t>
            </a:r>
            <a:r>
              <a:rPr lang="en-GB" sz="1800" dirty="0"/>
              <a:t>, “Polarization angle diversity and new digital software radio architecture,“ in Proc. 2015 IEEE ICCPCT, paper-ID 545.</a:t>
            </a:r>
          </a:p>
          <a:p>
            <a:r>
              <a:rPr lang="en-GB" sz="1800" dirty="0"/>
              <a:t>・ H. Yamada and K. Takei, “Evaluation of communication coverage of the Rotating Polarization Wave wireless,“ in Proc. 2017 IEICE society meeting, paper-ID B-5-93.</a:t>
            </a:r>
          </a:p>
          <a:p>
            <a:r>
              <a:rPr lang="en-GB" sz="1800" dirty="0"/>
              <a:t>・ News release 2017.9.11 “Hitachi successfully developed the rotating polarization wave radio device that achieves high quality wireless communication in a manufacturing place with many obstacles,”</a:t>
            </a:r>
          </a:p>
          <a:p>
            <a:r>
              <a:rPr lang="en-GB" sz="1800" dirty="0"/>
              <a:t>      URL: http://www.hitachi.co.jp/New/cnews/month/2017/09/0911.html</a:t>
            </a:r>
          </a:p>
          <a:p>
            <a:endParaRPr lang="en-GB" sz="180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dirty="0"/>
              <a:t>Ken Takei, Hitachi Ltd.</a:t>
            </a:r>
          </a:p>
        </p:txBody>
      </p:sp>
      <p:sp>
        <p:nvSpPr>
          <p:cNvPr id="4" name="Date Placeholder 3"/>
          <p:cNvSpPr>
            <a:spLocks noGrp="1"/>
          </p:cNvSpPr>
          <p:nvPr>
            <p:ph type="dt" idx="15"/>
          </p:nvPr>
        </p:nvSpPr>
        <p:spPr/>
        <p:txBody>
          <a:bodyPr/>
          <a:lstStyle/>
          <a:p>
            <a:r>
              <a:rPr lang="en-US"/>
              <a:t>March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 wireless system that controls polarization to improve communication quality is proposed. A prototype of transceiver controlling polarization was manufactured and tested in various communication environment. Experiment data of these testing show that the proposed system successfully improved the quality especially in cluttered environment without any line-of-sight paths.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Ken Takei, Hitachi Ltd.</a:t>
            </a:r>
          </a:p>
        </p:txBody>
      </p:sp>
      <p:sp>
        <p:nvSpPr>
          <p:cNvPr id="4" name="Date Placeholder 3"/>
          <p:cNvSpPr>
            <a:spLocks noGrp="1"/>
          </p:cNvSpPr>
          <p:nvPr>
            <p:ph type="dt" idx="15"/>
          </p:nvPr>
        </p:nvSpPr>
        <p:spPr/>
        <p:txBody>
          <a:bodyPr/>
          <a:lstStyle/>
          <a:p>
            <a:r>
              <a:rPr lang="en-US" dirty="0"/>
              <a:t>March 2018</a:t>
            </a:r>
            <a:endParaRPr lang="en-GB" dirty="0"/>
          </a:p>
        </p:txBody>
      </p:sp>
    </p:spTree>
    <p:extLst>
      <p:ext uri="{BB962C8B-B14F-4D97-AF65-F5344CB8AC3E}">
        <p14:creationId xmlns:p14="http://schemas.microsoft.com/office/powerpoint/2010/main" val="51737004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dirty="0">
                <a:latin typeface="Times New Roman" pitchFamily="18" charset="0"/>
                <a:cs typeface="Times New Roman" pitchFamily="18" charset="0"/>
              </a:rPr>
              <a:t>Polarization Dependable Wireless  Communication Systems</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14"/>
          </p:nvPr>
        </p:nvSpPr>
        <p:spPr/>
        <p:txBody>
          <a:bodyPr/>
          <a:lstStyle/>
          <a:p>
            <a:r>
              <a:rPr lang="en-GB" dirty="0"/>
              <a:t>Ken Takei, Hitachi Ltd.</a:t>
            </a:r>
          </a:p>
        </p:txBody>
      </p:sp>
      <p:sp>
        <p:nvSpPr>
          <p:cNvPr id="4" name="Date Placeholder 3"/>
          <p:cNvSpPr>
            <a:spLocks noGrp="1"/>
          </p:cNvSpPr>
          <p:nvPr>
            <p:ph type="dt" idx="15"/>
          </p:nvPr>
        </p:nvSpPr>
        <p:spPr/>
        <p:txBody>
          <a:bodyPr/>
          <a:lstStyle/>
          <a:p>
            <a:r>
              <a:rPr lang="en-US"/>
              <a:t>March 2018</a:t>
            </a:r>
            <a:endParaRPr lang="en-GB"/>
          </a:p>
        </p:txBody>
      </p:sp>
      <p:pic>
        <p:nvPicPr>
          <p:cNvPr id="57" name="Picture 10" descr="[イラスト]環境・建物">
            <a:extLst>
              <a:ext uri="{FF2B5EF4-FFF2-40B4-BE49-F238E27FC236}">
                <a16:creationId xmlns="" xmlns:a16="http://schemas.microsoft.com/office/drawing/2014/main" id="{A3D670FB-CFEB-42F9-99F2-7E025CD6C9C7}"/>
              </a:ext>
            </a:extLst>
          </p:cNvPr>
          <p:cNvPicPr>
            <a:picLocks noChangeAspect="1" noChangeArrowheads="1"/>
          </p:cNvPicPr>
          <p:nvPr/>
        </p:nvPicPr>
        <p:blipFill>
          <a:blip r:embed="rId3" cstate="print"/>
          <a:srcRect/>
          <a:stretch>
            <a:fillRect/>
          </a:stretch>
        </p:blipFill>
        <p:spPr bwMode="auto">
          <a:xfrm>
            <a:off x="2113880" y="2156106"/>
            <a:ext cx="3573016" cy="3573016"/>
          </a:xfrm>
          <a:prstGeom prst="rect">
            <a:avLst/>
          </a:prstGeom>
          <a:noFill/>
          <a:ln w="9525">
            <a:noFill/>
            <a:miter lim="800000"/>
            <a:headEnd/>
            <a:tailEnd/>
          </a:ln>
        </p:spPr>
      </p:pic>
      <p:sp>
        <p:nvSpPr>
          <p:cNvPr id="58" name="正方形/長方形 13">
            <a:extLst>
              <a:ext uri="{FF2B5EF4-FFF2-40B4-BE49-F238E27FC236}">
                <a16:creationId xmlns="" xmlns:a16="http://schemas.microsoft.com/office/drawing/2014/main" id="{99D0B880-2F71-455D-82A6-7DB0B88F0DDA}"/>
              </a:ext>
            </a:extLst>
          </p:cNvPr>
          <p:cNvSpPr/>
          <p:nvPr/>
        </p:nvSpPr>
        <p:spPr>
          <a:xfrm>
            <a:off x="2545928" y="4388354"/>
            <a:ext cx="144016" cy="216024"/>
          </a:xfrm>
          <a:prstGeom prst="rect">
            <a:avLst/>
          </a:prstGeom>
          <a:solidFill>
            <a:srgbClr val="FF0000"/>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a:ea typeface="ＭＳ Ｐゴシック" panose="020B0600070205080204" pitchFamily="34" charset="-128"/>
              <a:cs typeface="+mn-cs"/>
            </a:endParaRPr>
          </a:p>
        </p:txBody>
      </p:sp>
      <p:sp>
        <p:nvSpPr>
          <p:cNvPr id="59" name="正方形/長方形 14">
            <a:extLst>
              <a:ext uri="{FF2B5EF4-FFF2-40B4-BE49-F238E27FC236}">
                <a16:creationId xmlns="" xmlns:a16="http://schemas.microsoft.com/office/drawing/2014/main" id="{C086041E-48C5-49E3-BA58-AE65F3AE33C0}"/>
              </a:ext>
            </a:extLst>
          </p:cNvPr>
          <p:cNvSpPr/>
          <p:nvPr/>
        </p:nvSpPr>
        <p:spPr>
          <a:xfrm>
            <a:off x="4994200" y="4388354"/>
            <a:ext cx="144016" cy="216024"/>
          </a:xfrm>
          <a:prstGeom prst="rect">
            <a:avLst/>
          </a:prstGeom>
          <a:solidFill>
            <a:srgbClr val="00B050"/>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a:ea typeface="ＭＳ Ｐゴシック" panose="020B0600070205080204" pitchFamily="34" charset="-128"/>
              <a:cs typeface="+mn-cs"/>
            </a:endParaRPr>
          </a:p>
        </p:txBody>
      </p:sp>
      <p:sp>
        <p:nvSpPr>
          <p:cNvPr id="60" name="フリーフォーム 15">
            <a:extLst>
              <a:ext uri="{FF2B5EF4-FFF2-40B4-BE49-F238E27FC236}">
                <a16:creationId xmlns="" xmlns:a16="http://schemas.microsoft.com/office/drawing/2014/main" id="{C285DA66-BA63-4C35-8F99-39A95ED17651}"/>
              </a:ext>
            </a:extLst>
          </p:cNvPr>
          <p:cNvSpPr/>
          <p:nvPr/>
        </p:nvSpPr>
        <p:spPr>
          <a:xfrm>
            <a:off x="2671098" y="4203752"/>
            <a:ext cx="2404533" cy="361245"/>
          </a:xfrm>
          <a:custGeom>
            <a:avLst/>
            <a:gdLst>
              <a:gd name="connsiteX0" fmla="*/ 0 w 2404533"/>
              <a:gd name="connsiteY0" fmla="*/ 361245 h 361245"/>
              <a:gd name="connsiteX1" fmla="*/ 316089 w 2404533"/>
              <a:gd name="connsiteY1" fmla="*/ 0 h 361245"/>
              <a:gd name="connsiteX2" fmla="*/ 688622 w 2404533"/>
              <a:gd name="connsiteY2" fmla="*/ 338667 h 361245"/>
              <a:gd name="connsiteX3" fmla="*/ 1490133 w 2404533"/>
              <a:gd name="connsiteY3" fmla="*/ 11289 h 361245"/>
              <a:gd name="connsiteX4" fmla="*/ 1941689 w 2404533"/>
              <a:gd name="connsiteY4" fmla="*/ 293511 h 361245"/>
              <a:gd name="connsiteX5" fmla="*/ 2404533 w 2404533"/>
              <a:gd name="connsiteY5" fmla="*/ 214489 h 361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04533" h="361245">
                <a:moveTo>
                  <a:pt x="0" y="361245"/>
                </a:moveTo>
                <a:lnTo>
                  <a:pt x="316089" y="0"/>
                </a:lnTo>
                <a:lnTo>
                  <a:pt x="688622" y="338667"/>
                </a:lnTo>
                <a:lnTo>
                  <a:pt x="1490133" y="11289"/>
                </a:lnTo>
                <a:lnTo>
                  <a:pt x="1941689" y="293511"/>
                </a:lnTo>
                <a:lnTo>
                  <a:pt x="2404533" y="214489"/>
                </a:lnTo>
              </a:path>
            </a:pathLst>
          </a:custGeom>
          <a:noFill/>
          <a:ln w="28575" cap="flat" cmpd="sng" algn="ctr">
            <a:solidFill>
              <a:srgbClr val="0000FF"/>
            </a:solidFill>
            <a:prstDash val="lgDashDot"/>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cs typeface="+mn-cs"/>
            </a:endParaRPr>
          </a:p>
        </p:txBody>
      </p:sp>
      <p:sp>
        <p:nvSpPr>
          <p:cNvPr id="61" name="フリーフォーム 16">
            <a:extLst>
              <a:ext uri="{FF2B5EF4-FFF2-40B4-BE49-F238E27FC236}">
                <a16:creationId xmlns="" xmlns:a16="http://schemas.microsoft.com/office/drawing/2014/main" id="{34E92C0F-0792-4BAE-8C63-25AB3403C9F1}"/>
              </a:ext>
            </a:extLst>
          </p:cNvPr>
          <p:cNvSpPr/>
          <p:nvPr/>
        </p:nvSpPr>
        <p:spPr>
          <a:xfrm>
            <a:off x="2648520" y="4339219"/>
            <a:ext cx="2472267" cy="383822"/>
          </a:xfrm>
          <a:custGeom>
            <a:avLst/>
            <a:gdLst>
              <a:gd name="connsiteX0" fmla="*/ 0 w 2472267"/>
              <a:gd name="connsiteY0" fmla="*/ 112889 h 383822"/>
              <a:gd name="connsiteX1" fmla="*/ 485422 w 2472267"/>
              <a:gd name="connsiteY1" fmla="*/ 383822 h 383822"/>
              <a:gd name="connsiteX2" fmla="*/ 903111 w 2472267"/>
              <a:gd name="connsiteY2" fmla="*/ 0 h 383822"/>
              <a:gd name="connsiteX3" fmla="*/ 1467556 w 2472267"/>
              <a:gd name="connsiteY3" fmla="*/ 282222 h 383822"/>
              <a:gd name="connsiteX4" fmla="*/ 1964267 w 2472267"/>
              <a:gd name="connsiteY4" fmla="*/ 372533 h 383822"/>
              <a:gd name="connsiteX5" fmla="*/ 2472267 w 2472267"/>
              <a:gd name="connsiteY5" fmla="*/ 101600 h 383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72267" h="383822">
                <a:moveTo>
                  <a:pt x="0" y="112889"/>
                </a:moveTo>
                <a:lnTo>
                  <a:pt x="485422" y="383822"/>
                </a:lnTo>
                <a:lnTo>
                  <a:pt x="903111" y="0"/>
                </a:lnTo>
                <a:lnTo>
                  <a:pt x="1467556" y="282222"/>
                </a:lnTo>
                <a:lnTo>
                  <a:pt x="1964267" y="372533"/>
                </a:lnTo>
                <a:lnTo>
                  <a:pt x="2472267" y="101600"/>
                </a:lnTo>
              </a:path>
            </a:pathLst>
          </a:custGeom>
          <a:noFill/>
          <a:ln w="28575" cap="flat" cmpd="sng" algn="ctr">
            <a:solidFill>
              <a:srgbClr val="0000FF"/>
            </a:solidFill>
            <a:prstDash val="lgDashDot"/>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cs typeface="+mn-cs"/>
            </a:endParaRPr>
          </a:p>
        </p:txBody>
      </p:sp>
      <p:sp>
        <p:nvSpPr>
          <p:cNvPr id="62" name="フリーフォーム 17">
            <a:extLst>
              <a:ext uri="{FF2B5EF4-FFF2-40B4-BE49-F238E27FC236}">
                <a16:creationId xmlns="" xmlns:a16="http://schemas.microsoft.com/office/drawing/2014/main" id="{4395EF2A-2A88-4204-99CE-B621AB3132A6}"/>
              </a:ext>
            </a:extLst>
          </p:cNvPr>
          <p:cNvSpPr/>
          <p:nvPr/>
        </p:nvSpPr>
        <p:spPr>
          <a:xfrm>
            <a:off x="2761409" y="3989263"/>
            <a:ext cx="2302933" cy="519289"/>
          </a:xfrm>
          <a:custGeom>
            <a:avLst/>
            <a:gdLst>
              <a:gd name="connsiteX0" fmla="*/ 0 w 2302933"/>
              <a:gd name="connsiteY0" fmla="*/ 519289 h 519289"/>
              <a:gd name="connsiteX1" fmla="*/ 745067 w 2302933"/>
              <a:gd name="connsiteY1" fmla="*/ 293511 h 519289"/>
              <a:gd name="connsiteX2" fmla="*/ 1490133 w 2302933"/>
              <a:gd name="connsiteY2" fmla="*/ 0 h 519289"/>
              <a:gd name="connsiteX3" fmla="*/ 2020711 w 2302933"/>
              <a:gd name="connsiteY3" fmla="*/ 124178 h 519289"/>
              <a:gd name="connsiteX4" fmla="*/ 2302933 w 2302933"/>
              <a:gd name="connsiteY4" fmla="*/ 496711 h 5192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2933" h="519289">
                <a:moveTo>
                  <a:pt x="0" y="519289"/>
                </a:moveTo>
                <a:lnTo>
                  <a:pt x="745067" y="293511"/>
                </a:lnTo>
                <a:lnTo>
                  <a:pt x="1490133" y="0"/>
                </a:lnTo>
                <a:lnTo>
                  <a:pt x="2020711" y="124178"/>
                </a:lnTo>
                <a:lnTo>
                  <a:pt x="2302933" y="496711"/>
                </a:lnTo>
              </a:path>
            </a:pathLst>
          </a:custGeom>
          <a:noFill/>
          <a:ln w="28575" cap="flat" cmpd="sng" algn="ctr">
            <a:solidFill>
              <a:srgbClr val="0000FF"/>
            </a:solidFill>
            <a:prstDash val="lgDashDot"/>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cs typeface="+mn-cs"/>
            </a:endParaRPr>
          </a:p>
        </p:txBody>
      </p:sp>
      <p:sp>
        <p:nvSpPr>
          <p:cNvPr id="63" name="テキスト ボックス 26">
            <a:extLst>
              <a:ext uri="{FF2B5EF4-FFF2-40B4-BE49-F238E27FC236}">
                <a16:creationId xmlns="" xmlns:a16="http://schemas.microsoft.com/office/drawing/2014/main" id="{DC6BC761-356A-4DDF-8D06-DAE058D054F7}"/>
              </a:ext>
            </a:extLst>
          </p:cNvPr>
          <p:cNvSpPr txBox="1"/>
          <p:nvPr/>
        </p:nvSpPr>
        <p:spPr>
          <a:xfrm>
            <a:off x="3510556" y="4904242"/>
            <a:ext cx="2664296" cy="369332"/>
          </a:xfrm>
          <a:prstGeom prst="rect">
            <a:avLst/>
          </a:prstGeom>
          <a:noFill/>
        </p:spPr>
        <p:txBody>
          <a:bodyPr wrap="square" rtlCol="0">
            <a:spAutoFit/>
          </a:bodyPr>
          <a:lstStyle/>
          <a:p>
            <a:pPr defTabSz="914400" eaLnBrk="1" fontAlgn="auto" hangingPunct="1">
              <a:spcBef>
                <a:spcPts val="0"/>
              </a:spcBef>
              <a:spcAft>
                <a:spcPts val="0"/>
              </a:spcAft>
              <a:buClrTx/>
              <a:buSzTx/>
              <a:buFontTx/>
              <a:buNone/>
            </a:pPr>
            <a:r>
              <a:rPr kumimoji="1" lang="en-US" altLang="ja-JP" sz="1800" u="sng" dirty="0">
                <a:solidFill>
                  <a:srgbClr val="FF0000"/>
                </a:solidFill>
                <a:latin typeface="Calibri"/>
                <a:ea typeface="ＭＳ Ｐゴシック" panose="020B0600070205080204" pitchFamily="34" charset="-128"/>
              </a:rPr>
              <a:t>Irregular Reflection waves</a:t>
            </a:r>
            <a:endParaRPr kumimoji="1" lang="ja-JP" altLang="en-US" sz="1800" u="sng" dirty="0">
              <a:solidFill>
                <a:srgbClr val="FF0000"/>
              </a:solidFill>
              <a:latin typeface="Calibri"/>
              <a:ea typeface="ＭＳ Ｐゴシック" panose="020B0600070205080204" pitchFamily="34" charset="-128"/>
            </a:endParaRPr>
          </a:p>
        </p:txBody>
      </p:sp>
      <p:sp>
        <p:nvSpPr>
          <p:cNvPr id="64" name="テキスト ボックス 34">
            <a:extLst>
              <a:ext uri="{FF2B5EF4-FFF2-40B4-BE49-F238E27FC236}">
                <a16:creationId xmlns="" xmlns:a16="http://schemas.microsoft.com/office/drawing/2014/main" id="{7EABBF97-81C2-4830-9773-93F3ABDB4298}"/>
              </a:ext>
            </a:extLst>
          </p:cNvPr>
          <p:cNvSpPr txBox="1"/>
          <p:nvPr/>
        </p:nvSpPr>
        <p:spPr>
          <a:xfrm>
            <a:off x="5210224" y="4288962"/>
            <a:ext cx="546560" cy="307777"/>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kumimoji="1" lang="en-US" altLang="ja-JP" sz="1400" b="1" i="1" dirty="0">
                <a:solidFill>
                  <a:prstClr val="black"/>
                </a:solidFill>
                <a:latin typeface="Calibri"/>
                <a:ea typeface="ＭＳ Ｐゴシック" panose="020B0600070205080204" pitchFamily="34" charset="-128"/>
              </a:rPr>
              <a:t>fixed</a:t>
            </a:r>
            <a:endParaRPr kumimoji="1" lang="ja-JP" altLang="en-US" sz="1400" b="1" i="1" dirty="0">
              <a:solidFill>
                <a:prstClr val="black"/>
              </a:solidFill>
              <a:latin typeface="Calibri"/>
              <a:ea typeface="ＭＳ Ｐゴシック" panose="020B0600070205080204" pitchFamily="34" charset="-128"/>
            </a:endParaRPr>
          </a:p>
        </p:txBody>
      </p:sp>
      <p:sp>
        <p:nvSpPr>
          <p:cNvPr id="65" name="テキスト ボックス 35">
            <a:extLst>
              <a:ext uri="{FF2B5EF4-FFF2-40B4-BE49-F238E27FC236}">
                <a16:creationId xmlns="" xmlns:a16="http://schemas.microsoft.com/office/drawing/2014/main" id="{31EEA14D-2C2D-4F84-A3CA-3C67DCF15EE4}"/>
              </a:ext>
            </a:extLst>
          </p:cNvPr>
          <p:cNvSpPr txBox="1"/>
          <p:nvPr/>
        </p:nvSpPr>
        <p:spPr>
          <a:xfrm>
            <a:off x="1897856" y="4360970"/>
            <a:ext cx="546560" cy="307777"/>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kumimoji="1" lang="en-US" altLang="ja-JP" sz="1400" b="1" i="1" dirty="0">
                <a:solidFill>
                  <a:prstClr val="black"/>
                </a:solidFill>
                <a:latin typeface="Calibri"/>
                <a:ea typeface="ＭＳ Ｐゴシック" panose="020B0600070205080204" pitchFamily="34" charset="-128"/>
              </a:rPr>
              <a:t>fixed</a:t>
            </a:r>
            <a:endParaRPr kumimoji="1" lang="ja-JP" altLang="en-US" sz="1400" b="1" i="1" dirty="0">
              <a:solidFill>
                <a:prstClr val="black"/>
              </a:solidFill>
              <a:latin typeface="Calibri"/>
              <a:ea typeface="ＭＳ Ｐゴシック" panose="020B0600070205080204" pitchFamily="34" charset="-128"/>
            </a:endParaRPr>
          </a:p>
        </p:txBody>
      </p:sp>
      <p:sp>
        <p:nvSpPr>
          <p:cNvPr id="66" name="テキスト ボックス 36">
            <a:extLst>
              <a:ext uri="{FF2B5EF4-FFF2-40B4-BE49-F238E27FC236}">
                <a16:creationId xmlns="" xmlns:a16="http://schemas.microsoft.com/office/drawing/2014/main" id="{F52E24EC-6A1B-4DD2-B3EE-569B56638122}"/>
              </a:ext>
            </a:extLst>
          </p:cNvPr>
          <p:cNvSpPr txBox="1"/>
          <p:nvPr/>
        </p:nvSpPr>
        <p:spPr>
          <a:xfrm>
            <a:off x="3124200" y="5282132"/>
            <a:ext cx="3259418" cy="369332"/>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kumimoji="1" lang="en-US" altLang="ja-JP" sz="1800" u="sng" dirty="0">
                <a:solidFill>
                  <a:srgbClr val="0000FF"/>
                </a:solidFill>
                <a:latin typeface="Calibri"/>
                <a:ea typeface="ＭＳ Ｐゴシック" panose="020B0600070205080204" pitchFamily="34" charset="-128"/>
              </a:rPr>
              <a:t>Regular (Snell’s) reflection waves</a:t>
            </a:r>
            <a:endParaRPr kumimoji="1" lang="ja-JP" altLang="en-US" sz="1800" u="sng" dirty="0">
              <a:solidFill>
                <a:srgbClr val="0000FF"/>
              </a:solidFill>
              <a:latin typeface="Calibri"/>
              <a:ea typeface="ＭＳ Ｐゴシック" panose="020B0600070205080204" pitchFamily="34" charset="-128"/>
            </a:endParaRPr>
          </a:p>
        </p:txBody>
      </p:sp>
      <p:cxnSp>
        <p:nvCxnSpPr>
          <p:cNvPr id="67" name="直線コネクタ 37">
            <a:extLst>
              <a:ext uri="{FF2B5EF4-FFF2-40B4-BE49-F238E27FC236}">
                <a16:creationId xmlns="" xmlns:a16="http://schemas.microsoft.com/office/drawing/2014/main" id="{876BE450-5EF2-46C9-B6D3-4DAE59705C97}"/>
              </a:ext>
            </a:extLst>
          </p:cNvPr>
          <p:cNvCxnSpPr/>
          <p:nvPr/>
        </p:nvCxnSpPr>
        <p:spPr>
          <a:xfrm flipH="1" flipV="1">
            <a:off x="2833960" y="4721010"/>
            <a:ext cx="378810" cy="850717"/>
          </a:xfrm>
          <a:prstGeom prst="line">
            <a:avLst/>
          </a:prstGeom>
          <a:noFill/>
          <a:ln w="12700" cap="flat" cmpd="sng" algn="ctr">
            <a:solidFill>
              <a:srgbClr val="0000FF"/>
            </a:solidFill>
            <a:prstDash val="solid"/>
          </a:ln>
          <a:effectLst/>
        </p:spPr>
      </p:cxnSp>
      <p:sp>
        <p:nvSpPr>
          <p:cNvPr id="68" name="円/楕円 38">
            <a:extLst>
              <a:ext uri="{FF2B5EF4-FFF2-40B4-BE49-F238E27FC236}">
                <a16:creationId xmlns="" xmlns:a16="http://schemas.microsoft.com/office/drawing/2014/main" id="{C6212D69-F853-4F71-9709-4E26D9A80439}"/>
              </a:ext>
            </a:extLst>
          </p:cNvPr>
          <p:cNvSpPr/>
          <p:nvPr/>
        </p:nvSpPr>
        <p:spPr>
          <a:xfrm>
            <a:off x="2761952" y="4288963"/>
            <a:ext cx="144016" cy="432048"/>
          </a:xfrm>
          <a:prstGeom prst="ellipse">
            <a:avLst/>
          </a:prstGeom>
          <a:noFill/>
          <a:ln w="12700" cap="flat" cmpd="sng" algn="ctr">
            <a:solidFill>
              <a:sysClr val="windowText" lastClr="000000"/>
            </a:solidFill>
            <a:prstDash val="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a:ea typeface="ＭＳ Ｐゴシック" panose="020B0600070205080204" pitchFamily="34" charset="-128"/>
              <a:cs typeface="+mn-cs"/>
            </a:endParaRPr>
          </a:p>
        </p:txBody>
      </p:sp>
      <p:sp>
        <p:nvSpPr>
          <p:cNvPr id="69" name="フリーフォーム 41">
            <a:extLst>
              <a:ext uri="{FF2B5EF4-FFF2-40B4-BE49-F238E27FC236}">
                <a16:creationId xmlns="" xmlns:a16="http://schemas.microsoft.com/office/drawing/2014/main" id="{B7100502-762A-4C5A-9F2E-EC2C6412A1FE}"/>
              </a:ext>
            </a:extLst>
          </p:cNvPr>
          <p:cNvSpPr/>
          <p:nvPr/>
        </p:nvSpPr>
        <p:spPr>
          <a:xfrm>
            <a:off x="2692970" y="4183071"/>
            <a:ext cx="2324100" cy="533400"/>
          </a:xfrm>
          <a:custGeom>
            <a:avLst/>
            <a:gdLst>
              <a:gd name="connsiteX0" fmla="*/ 0 w 2324100"/>
              <a:gd name="connsiteY0" fmla="*/ 257175 h 533400"/>
              <a:gd name="connsiteX1" fmla="*/ 400050 w 2324100"/>
              <a:gd name="connsiteY1" fmla="*/ 447675 h 533400"/>
              <a:gd name="connsiteX2" fmla="*/ 647700 w 2324100"/>
              <a:gd name="connsiteY2" fmla="*/ 0 h 533400"/>
              <a:gd name="connsiteX3" fmla="*/ 723900 w 2324100"/>
              <a:gd name="connsiteY3" fmla="*/ 85725 h 533400"/>
              <a:gd name="connsiteX4" fmla="*/ 1257300 w 2324100"/>
              <a:gd name="connsiteY4" fmla="*/ 533400 h 533400"/>
              <a:gd name="connsiteX5" fmla="*/ 1733550 w 2324100"/>
              <a:gd name="connsiteY5" fmla="*/ 76200 h 533400"/>
              <a:gd name="connsiteX6" fmla="*/ 2324100 w 2324100"/>
              <a:gd name="connsiteY6" fmla="*/ 276225 h 53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24100" h="533400">
                <a:moveTo>
                  <a:pt x="0" y="257175"/>
                </a:moveTo>
                <a:lnTo>
                  <a:pt x="400050" y="447675"/>
                </a:lnTo>
                <a:lnTo>
                  <a:pt x="647700" y="0"/>
                </a:lnTo>
                <a:lnTo>
                  <a:pt x="723900" y="85725"/>
                </a:lnTo>
                <a:lnTo>
                  <a:pt x="1257300" y="533400"/>
                </a:lnTo>
                <a:lnTo>
                  <a:pt x="1733550" y="76200"/>
                </a:lnTo>
                <a:lnTo>
                  <a:pt x="2324100" y="276225"/>
                </a:lnTo>
              </a:path>
            </a:pathLst>
          </a:custGeom>
          <a:noFill/>
          <a:ln w="19050" cap="flat" cmpd="sng" algn="ctr">
            <a:solidFill>
              <a:srgbClr val="FF0000"/>
            </a:solidFill>
            <a:prstDash val="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cs typeface="+mn-cs"/>
            </a:endParaRPr>
          </a:p>
        </p:txBody>
      </p:sp>
      <p:sp>
        <p:nvSpPr>
          <p:cNvPr id="70" name="フリーフォーム 42">
            <a:extLst>
              <a:ext uri="{FF2B5EF4-FFF2-40B4-BE49-F238E27FC236}">
                <a16:creationId xmlns="" xmlns:a16="http://schemas.microsoft.com/office/drawing/2014/main" id="{DAF15555-AE8A-47C6-B3FF-4FDAA29BB646}"/>
              </a:ext>
            </a:extLst>
          </p:cNvPr>
          <p:cNvSpPr/>
          <p:nvPr/>
        </p:nvSpPr>
        <p:spPr>
          <a:xfrm>
            <a:off x="2750120" y="3868746"/>
            <a:ext cx="2238375" cy="819150"/>
          </a:xfrm>
          <a:custGeom>
            <a:avLst/>
            <a:gdLst>
              <a:gd name="connsiteX0" fmla="*/ 0 w 2238375"/>
              <a:gd name="connsiteY0" fmla="*/ 628650 h 819150"/>
              <a:gd name="connsiteX1" fmla="*/ 333375 w 2238375"/>
              <a:gd name="connsiteY1" fmla="*/ 628650 h 819150"/>
              <a:gd name="connsiteX2" fmla="*/ 533400 w 2238375"/>
              <a:gd name="connsiteY2" fmla="*/ 333375 h 819150"/>
              <a:gd name="connsiteX3" fmla="*/ 838200 w 2238375"/>
              <a:gd name="connsiteY3" fmla="*/ 819150 h 819150"/>
              <a:gd name="connsiteX4" fmla="*/ 1381125 w 2238375"/>
              <a:gd name="connsiteY4" fmla="*/ 0 h 819150"/>
              <a:gd name="connsiteX5" fmla="*/ 2238375 w 2238375"/>
              <a:gd name="connsiteY5" fmla="*/ 542925 h 819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38375" h="819150">
                <a:moveTo>
                  <a:pt x="0" y="628650"/>
                </a:moveTo>
                <a:lnTo>
                  <a:pt x="333375" y="628650"/>
                </a:lnTo>
                <a:lnTo>
                  <a:pt x="533400" y="333375"/>
                </a:lnTo>
                <a:lnTo>
                  <a:pt x="838200" y="819150"/>
                </a:lnTo>
                <a:lnTo>
                  <a:pt x="1381125" y="0"/>
                </a:lnTo>
                <a:lnTo>
                  <a:pt x="2238375" y="542925"/>
                </a:lnTo>
              </a:path>
            </a:pathLst>
          </a:custGeom>
          <a:noFill/>
          <a:ln w="19050" cap="flat" cmpd="sng" algn="ctr">
            <a:solidFill>
              <a:srgbClr val="FF0000"/>
            </a:solidFill>
            <a:prstDash val="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cs typeface="+mn-cs"/>
            </a:endParaRPr>
          </a:p>
        </p:txBody>
      </p:sp>
      <p:sp>
        <p:nvSpPr>
          <p:cNvPr id="71" name="円/楕円 43">
            <a:extLst>
              <a:ext uri="{FF2B5EF4-FFF2-40B4-BE49-F238E27FC236}">
                <a16:creationId xmlns="" xmlns:a16="http://schemas.microsoft.com/office/drawing/2014/main" id="{E7087B1C-6357-4B7E-AD7F-6219F3C9C6CD}"/>
              </a:ext>
            </a:extLst>
          </p:cNvPr>
          <p:cNvSpPr/>
          <p:nvPr/>
        </p:nvSpPr>
        <p:spPr>
          <a:xfrm>
            <a:off x="3266008" y="4072938"/>
            <a:ext cx="144016" cy="261740"/>
          </a:xfrm>
          <a:prstGeom prst="ellipse">
            <a:avLst/>
          </a:prstGeom>
          <a:noFill/>
          <a:ln w="12700" cap="flat" cmpd="sng" algn="ctr">
            <a:solidFill>
              <a:srgbClr val="FF0000"/>
            </a:solidFill>
            <a:prstDash val="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a:ea typeface="ＭＳ Ｐゴシック" panose="020B0600070205080204" pitchFamily="34" charset="-128"/>
              <a:cs typeface="+mn-cs"/>
            </a:endParaRPr>
          </a:p>
        </p:txBody>
      </p:sp>
      <p:cxnSp>
        <p:nvCxnSpPr>
          <p:cNvPr id="72" name="直線コネクタ 44">
            <a:extLst>
              <a:ext uri="{FF2B5EF4-FFF2-40B4-BE49-F238E27FC236}">
                <a16:creationId xmlns="" xmlns:a16="http://schemas.microsoft.com/office/drawing/2014/main" id="{E5F2D989-6BFF-4F38-961C-A866285276E5}"/>
              </a:ext>
            </a:extLst>
          </p:cNvPr>
          <p:cNvCxnSpPr/>
          <p:nvPr/>
        </p:nvCxnSpPr>
        <p:spPr>
          <a:xfrm flipH="1" flipV="1">
            <a:off x="3410024" y="4144946"/>
            <a:ext cx="182873" cy="1033558"/>
          </a:xfrm>
          <a:prstGeom prst="line">
            <a:avLst/>
          </a:prstGeom>
          <a:noFill/>
          <a:ln w="12700" cap="flat" cmpd="sng" algn="ctr">
            <a:solidFill>
              <a:srgbClr val="FF0000"/>
            </a:solidFill>
            <a:prstDash val="dash"/>
          </a:ln>
          <a:effectLst/>
        </p:spPr>
      </p:cxnSp>
      <p:sp>
        <p:nvSpPr>
          <p:cNvPr id="73" name="テキスト ボックス 10">
            <a:extLst>
              <a:ext uri="{FF2B5EF4-FFF2-40B4-BE49-F238E27FC236}">
                <a16:creationId xmlns="" xmlns:a16="http://schemas.microsoft.com/office/drawing/2014/main" id="{EF93D8EC-2F78-4E6E-AA4E-A8CD9476D2B5}"/>
              </a:ext>
            </a:extLst>
          </p:cNvPr>
          <p:cNvSpPr txBox="1"/>
          <p:nvPr/>
        </p:nvSpPr>
        <p:spPr>
          <a:xfrm>
            <a:off x="2581057" y="2161879"/>
            <a:ext cx="3303802" cy="461665"/>
          </a:xfrm>
          <a:prstGeom prst="rect">
            <a:avLst/>
          </a:prstGeom>
          <a:noFill/>
          <a:ln>
            <a:solidFill>
              <a:sysClr val="windowText" lastClr="000000"/>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b="0" i="0" u="none" strike="noStrike" kern="0" cap="none" spc="0" normalizeH="0" baseline="0" noProof="0" dirty="0">
                <a:ln>
                  <a:noFill/>
                </a:ln>
                <a:solidFill>
                  <a:prstClr val="black"/>
                </a:solidFill>
                <a:effectLst/>
                <a:uLnTx/>
                <a:uFillTx/>
                <a:latin typeface="Calibri"/>
                <a:ea typeface="ＭＳ Ｐゴシック" panose="020B0600070205080204" pitchFamily="34" charset="-128"/>
              </a:rPr>
              <a:t>Comm. in rich reflection</a:t>
            </a:r>
            <a:endParaRPr kumimoji="1" lang="ja-JP" altLang="en-US" b="0" i="0" u="none" strike="noStrike" kern="0" cap="none" spc="0" normalizeH="0" baseline="0" noProof="0" dirty="0">
              <a:ln>
                <a:noFill/>
              </a:ln>
              <a:solidFill>
                <a:prstClr val="black"/>
              </a:solidFill>
              <a:effectLst/>
              <a:uLnTx/>
              <a:uFillTx/>
              <a:latin typeface="Calibri"/>
              <a:ea typeface="ＭＳ Ｐゴシック" panose="020B0600070205080204" pitchFamily="34" charset="-128"/>
            </a:endParaRPr>
          </a:p>
        </p:txBody>
      </p:sp>
      <p:cxnSp>
        <p:nvCxnSpPr>
          <p:cNvPr id="74" name="直線コネクタ 82">
            <a:extLst>
              <a:ext uri="{FF2B5EF4-FFF2-40B4-BE49-F238E27FC236}">
                <a16:creationId xmlns="" xmlns:a16="http://schemas.microsoft.com/office/drawing/2014/main" id="{C4B3FE17-6100-4470-AD95-2520D7EC1FD5}"/>
              </a:ext>
            </a:extLst>
          </p:cNvPr>
          <p:cNvCxnSpPr/>
          <p:nvPr/>
        </p:nvCxnSpPr>
        <p:spPr>
          <a:xfrm>
            <a:off x="8345612" y="2935683"/>
            <a:ext cx="463058" cy="1092136"/>
          </a:xfrm>
          <a:prstGeom prst="line">
            <a:avLst/>
          </a:prstGeom>
          <a:noFill/>
          <a:ln w="28575" cap="flat" cmpd="sng" algn="ctr">
            <a:solidFill>
              <a:sysClr val="windowText" lastClr="000000"/>
            </a:solidFill>
            <a:prstDash val="solid"/>
          </a:ln>
          <a:effectLst/>
        </p:spPr>
      </p:cxnSp>
      <p:grpSp>
        <p:nvGrpSpPr>
          <p:cNvPr id="75" name="グループ化 83">
            <a:extLst>
              <a:ext uri="{FF2B5EF4-FFF2-40B4-BE49-F238E27FC236}">
                <a16:creationId xmlns="" xmlns:a16="http://schemas.microsoft.com/office/drawing/2014/main" id="{BE368774-872A-4269-B937-382C687B2FF5}"/>
              </a:ext>
            </a:extLst>
          </p:cNvPr>
          <p:cNvGrpSpPr/>
          <p:nvPr/>
        </p:nvGrpSpPr>
        <p:grpSpPr>
          <a:xfrm>
            <a:off x="7298098" y="2543843"/>
            <a:ext cx="2341504" cy="1109134"/>
            <a:chOff x="8215086" y="1944914"/>
            <a:chExt cx="3309257" cy="1567543"/>
          </a:xfrm>
          <a:solidFill>
            <a:srgbClr val="DAE3F3">
              <a:alpha val="45098"/>
            </a:srgbClr>
          </a:solidFill>
        </p:grpSpPr>
        <p:sp>
          <p:nvSpPr>
            <p:cNvPr id="76" name="正方形/長方形 84">
              <a:extLst>
                <a:ext uri="{FF2B5EF4-FFF2-40B4-BE49-F238E27FC236}">
                  <a16:creationId xmlns="" xmlns:a16="http://schemas.microsoft.com/office/drawing/2014/main" id="{2FC78B79-72E4-4390-964C-F37F127C11E4}"/>
                </a:ext>
              </a:extLst>
            </p:cNvPr>
            <p:cNvSpPr/>
            <p:nvPr/>
          </p:nvSpPr>
          <p:spPr>
            <a:xfrm>
              <a:off x="8215086" y="2801257"/>
              <a:ext cx="2438400" cy="711200"/>
            </a:xfrm>
            <a:prstGeom prst="rect">
              <a:avLst/>
            </a:prstGeom>
            <a:grpFill/>
            <a:ln w="25400" cap="flat" cmpd="sng" algn="ctr">
              <a:solidFill>
                <a:srgbClr val="4BACC6">
                  <a:lumMod val="40000"/>
                  <a:lumOff val="6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a:ea typeface="ＭＳ Ｐゴシック" panose="020B0600070205080204" pitchFamily="34" charset="-128"/>
                <a:cs typeface="+mn-cs"/>
              </a:endParaRPr>
            </a:p>
          </p:txBody>
        </p:sp>
        <p:sp>
          <p:nvSpPr>
            <p:cNvPr id="77" name="フリーフォーム 85">
              <a:extLst>
                <a:ext uri="{FF2B5EF4-FFF2-40B4-BE49-F238E27FC236}">
                  <a16:creationId xmlns="" xmlns:a16="http://schemas.microsoft.com/office/drawing/2014/main" id="{6AA78DD6-2D6E-4FA6-A2CF-9871708AA326}"/>
                </a:ext>
              </a:extLst>
            </p:cNvPr>
            <p:cNvSpPr/>
            <p:nvPr/>
          </p:nvSpPr>
          <p:spPr>
            <a:xfrm>
              <a:off x="8229600" y="1944914"/>
              <a:ext cx="3280229" cy="841829"/>
            </a:xfrm>
            <a:custGeom>
              <a:avLst/>
              <a:gdLst>
                <a:gd name="connsiteX0" fmla="*/ 841829 w 3251200"/>
                <a:gd name="connsiteY0" fmla="*/ 0 h 841829"/>
                <a:gd name="connsiteX1" fmla="*/ 0 w 3251200"/>
                <a:gd name="connsiteY1" fmla="*/ 841829 h 841829"/>
                <a:gd name="connsiteX2" fmla="*/ 2423886 w 3251200"/>
                <a:gd name="connsiteY2" fmla="*/ 841829 h 841829"/>
                <a:gd name="connsiteX3" fmla="*/ 3251200 w 3251200"/>
                <a:gd name="connsiteY3" fmla="*/ 14515 h 841829"/>
                <a:gd name="connsiteX4" fmla="*/ 841829 w 3251200"/>
                <a:gd name="connsiteY4" fmla="*/ 0 h 841829"/>
                <a:gd name="connsiteX0" fmla="*/ 841829 w 3280229"/>
                <a:gd name="connsiteY0" fmla="*/ 0 h 841829"/>
                <a:gd name="connsiteX1" fmla="*/ 0 w 3280229"/>
                <a:gd name="connsiteY1" fmla="*/ 841829 h 841829"/>
                <a:gd name="connsiteX2" fmla="*/ 2423886 w 3280229"/>
                <a:gd name="connsiteY2" fmla="*/ 841829 h 841829"/>
                <a:gd name="connsiteX3" fmla="*/ 3280229 w 3280229"/>
                <a:gd name="connsiteY3" fmla="*/ 14515 h 841829"/>
                <a:gd name="connsiteX4" fmla="*/ 841829 w 3280229"/>
                <a:gd name="connsiteY4" fmla="*/ 0 h 8418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80229" h="841829">
                  <a:moveTo>
                    <a:pt x="841829" y="0"/>
                  </a:moveTo>
                  <a:lnTo>
                    <a:pt x="0" y="841829"/>
                  </a:lnTo>
                  <a:lnTo>
                    <a:pt x="2423886" y="841829"/>
                  </a:lnTo>
                  <a:lnTo>
                    <a:pt x="3280229" y="14515"/>
                  </a:lnTo>
                  <a:lnTo>
                    <a:pt x="841829" y="0"/>
                  </a:lnTo>
                  <a:close/>
                </a:path>
              </a:pathLst>
            </a:custGeom>
            <a:grpFill/>
            <a:ln w="25400" cap="flat" cmpd="sng" algn="ctr">
              <a:solidFill>
                <a:srgbClr val="4BACC6">
                  <a:lumMod val="40000"/>
                  <a:lumOff val="6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a:ea typeface="ＭＳ Ｐゴシック" panose="020B0600070205080204" pitchFamily="34" charset="-128"/>
                <a:cs typeface="+mn-cs"/>
              </a:endParaRPr>
            </a:p>
          </p:txBody>
        </p:sp>
        <p:sp>
          <p:nvSpPr>
            <p:cNvPr id="78" name="フリーフォーム 86">
              <a:extLst>
                <a:ext uri="{FF2B5EF4-FFF2-40B4-BE49-F238E27FC236}">
                  <a16:creationId xmlns="" xmlns:a16="http://schemas.microsoft.com/office/drawing/2014/main" id="{2BE233CB-9208-41AF-9FCA-FAD4E0BCC2CE}"/>
                </a:ext>
              </a:extLst>
            </p:cNvPr>
            <p:cNvSpPr/>
            <p:nvPr/>
          </p:nvSpPr>
          <p:spPr>
            <a:xfrm>
              <a:off x="10668000" y="1959429"/>
              <a:ext cx="856343" cy="1553028"/>
            </a:xfrm>
            <a:custGeom>
              <a:avLst/>
              <a:gdLst>
                <a:gd name="connsiteX0" fmla="*/ 0 w 856343"/>
                <a:gd name="connsiteY0" fmla="*/ 1553028 h 1553028"/>
                <a:gd name="connsiteX1" fmla="*/ 856343 w 856343"/>
                <a:gd name="connsiteY1" fmla="*/ 696686 h 1553028"/>
                <a:gd name="connsiteX2" fmla="*/ 856343 w 856343"/>
                <a:gd name="connsiteY2" fmla="*/ 0 h 1553028"/>
                <a:gd name="connsiteX3" fmla="*/ 0 w 856343"/>
                <a:gd name="connsiteY3" fmla="*/ 827314 h 1553028"/>
                <a:gd name="connsiteX4" fmla="*/ 0 w 856343"/>
                <a:gd name="connsiteY4" fmla="*/ 1553028 h 15530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6343" h="1553028">
                  <a:moveTo>
                    <a:pt x="0" y="1553028"/>
                  </a:moveTo>
                  <a:lnTo>
                    <a:pt x="856343" y="696686"/>
                  </a:lnTo>
                  <a:lnTo>
                    <a:pt x="856343" y="0"/>
                  </a:lnTo>
                  <a:lnTo>
                    <a:pt x="0" y="827314"/>
                  </a:lnTo>
                  <a:lnTo>
                    <a:pt x="0" y="1553028"/>
                  </a:lnTo>
                  <a:close/>
                </a:path>
              </a:pathLst>
            </a:custGeom>
            <a:grpFill/>
            <a:ln w="25400" cap="flat" cmpd="sng" algn="ctr">
              <a:solidFill>
                <a:srgbClr val="4BACC6">
                  <a:lumMod val="40000"/>
                  <a:lumOff val="6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a:ea typeface="ＭＳ Ｐゴシック" panose="020B0600070205080204" pitchFamily="34" charset="-128"/>
                <a:cs typeface="+mn-cs"/>
              </a:endParaRPr>
            </a:p>
          </p:txBody>
        </p:sp>
      </p:grpSp>
      <p:grpSp>
        <p:nvGrpSpPr>
          <p:cNvPr id="79" name="グループ化 87">
            <a:extLst>
              <a:ext uri="{FF2B5EF4-FFF2-40B4-BE49-F238E27FC236}">
                <a16:creationId xmlns="" xmlns:a16="http://schemas.microsoft.com/office/drawing/2014/main" id="{FEA190DA-A617-4B41-971E-C4B5D1CB4F83}"/>
              </a:ext>
            </a:extLst>
          </p:cNvPr>
          <p:cNvGrpSpPr/>
          <p:nvPr/>
        </p:nvGrpSpPr>
        <p:grpSpPr>
          <a:xfrm>
            <a:off x="7257017" y="2102239"/>
            <a:ext cx="2259347" cy="708617"/>
            <a:chOff x="8098971" y="1335314"/>
            <a:chExt cx="3193143" cy="1001491"/>
          </a:xfrm>
        </p:grpSpPr>
        <p:sp>
          <p:nvSpPr>
            <p:cNvPr id="80" name="フリーフォーム 88">
              <a:extLst>
                <a:ext uri="{FF2B5EF4-FFF2-40B4-BE49-F238E27FC236}">
                  <a16:creationId xmlns="" xmlns:a16="http://schemas.microsoft.com/office/drawing/2014/main" id="{51387C3C-5CF7-4F92-B28E-92037581CA22}"/>
                </a:ext>
              </a:extLst>
            </p:cNvPr>
            <p:cNvSpPr/>
            <p:nvPr/>
          </p:nvSpPr>
          <p:spPr>
            <a:xfrm>
              <a:off x="8098971" y="1436919"/>
              <a:ext cx="3193143" cy="899886"/>
            </a:xfrm>
            <a:custGeom>
              <a:avLst/>
              <a:gdLst>
                <a:gd name="connsiteX0" fmla="*/ 0 w 3193143"/>
                <a:gd name="connsiteY0" fmla="*/ 0 h 899886"/>
                <a:gd name="connsiteX1" fmla="*/ 29029 w 3193143"/>
                <a:gd name="connsiteY1" fmla="*/ 43543 h 899886"/>
                <a:gd name="connsiteX2" fmla="*/ 1611086 w 3193143"/>
                <a:gd name="connsiteY2" fmla="*/ 899886 h 899886"/>
                <a:gd name="connsiteX3" fmla="*/ 3193143 w 3193143"/>
                <a:gd name="connsiteY3" fmla="*/ 72572 h 899886"/>
              </a:gdLst>
              <a:ahLst/>
              <a:cxnLst>
                <a:cxn ang="0">
                  <a:pos x="connsiteX0" y="connsiteY0"/>
                </a:cxn>
                <a:cxn ang="0">
                  <a:pos x="connsiteX1" y="connsiteY1"/>
                </a:cxn>
                <a:cxn ang="0">
                  <a:pos x="connsiteX2" y="connsiteY2"/>
                </a:cxn>
                <a:cxn ang="0">
                  <a:pos x="connsiteX3" y="connsiteY3"/>
                </a:cxn>
              </a:cxnLst>
              <a:rect l="l" t="t" r="r" b="b"/>
              <a:pathLst>
                <a:path w="3193143" h="899886">
                  <a:moveTo>
                    <a:pt x="0" y="0"/>
                  </a:moveTo>
                  <a:lnTo>
                    <a:pt x="29029" y="43543"/>
                  </a:lnTo>
                  <a:lnTo>
                    <a:pt x="1611086" y="899886"/>
                  </a:lnTo>
                  <a:lnTo>
                    <a:pt x="3193143" y="72572"/>
                  </a:lnTo>
                </a:path>
              </a:pathLst>
            </a:custGeom>
            <a:noFill/>
            <a:ln w="28575" cap="flat" cmpd="sng" algn="ctr">
              <a:solidFill>
                <a:srgbClr val="FF3399"/>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w="38100">
                  <a:solidFill>
                    <a:srgbClr val="FF0000"/>
                  </a:solidFill>
                </a:ln>
                <a:solidFill>
                  <a:prstClr val="white"/>
                </a:solidFill>
                <a:effectLst/>
                <a:uLnTx/>
                <a:uFillTx/>
                <a:latin typeface="Calibri"/>
                <a:ea typeface="ＭＳ Ｐゴシック" panose="020B0600070205080204" pitchFamily="34" charset="-128"/>
                <a:cs typeface="+mn-cs"/>
              </a:endParaRPr>
            </a:p>
          </p:txBody>
        </p:sp>
        <p:cxnSp>
          <p:nvCxnSpPr>
            <p:cNvPr id="81" name="直線矢印コネクタ 89">
              <a:extLst>
                <a:ext uri="{FF2B5EF4-FFF2-40B4-BE49-F238E27FC236}">
                  <a16:creationId xmlns="" xmlns:a16="http://schemas.microsoft.com/office/drawing/2014/main" id="{FD302990-4E9E-4C08-9A70-179A7992A2F6}"/>
                </a:ext>
              </a:extLst>
            </p:cNvPr>
            <p:cNvCxnSpPr/>
            <p:nvPr/>
          </p:nvCxnSpPr>
          <p:spPr>
            <a:xfrm>
              <a:off x="8568600" y="1727204"/>
              <a:ext cx="328657" cy="174167"/>
            </a:xfrm>
            <a:prstGeom prst="straightConnector1">
              <a:avLst/>
            </a:prstGeom>
            <a:noFill/>
            <a:ln w="9525" cap="flat" cmpd="sng" algn="ctr">
              <a:solidFill>
                <a:srgbClr val="FF3399"/>
              </a:solidFill>
              <a:prstDash val="solid"/>
              <a:headEnd type="none" w="med" len="med"/>
              <a:tailEnd type="arrow" w="lg" len="lg"/>
            </a:ln>
            <a:effectLst/>
          </p:spPr>
        </p:cxnSp>
        <p:cxnSp>
          <p:nvCxnSpPr>
            <p:cNvPr id="82" name="直線矢印コネクタ 90">
              <a:extLst>
                <a:ext uri="{FF2B5EF4-FFF2-40B4-BE49-F238E27FC236}">
                  <a16:creationId xmlns="" xmlns:a16="http://schemas.microsoft.com/office/drawing/2014/main" id="{AD0CC2BF-AEBB-48CC-8210-2E16F1583FAA}"/>
                </a:ext>
              </a:extLst>
            </p:cNvPr>
            <p:cNvCxnSpPr/>
            <p:nvPr/>
          </p:nvCxnSpPr>
          <p:spPr>
            <a:xfrm flipV="1">
              <a:off x="10769600" y="1640115"/>
              <a:ext cx="246743" cy="145142"/>
            </a:xfrm>
            <a:prstGeom prst="straightConnector1">
              <a:avLst/>
            </a:prstGeom>
            <a:noFill/>
            <a:ln w="9525" cap="flat" cmpd="sng" algn="ctr">
              <a:solidFill>
                <a:srgbClr val="FF3399"/>
              </a:solidFill>
              <a:prstDash val="solid"/>
              <a:headEnd type="none" w="med" len="med"/>
              <a:tailEnd type="arrow" w="lg" len="lg"/>
            </a:ln>
            <a:effectLst/>
          </p:spPr>
        </p:cxnSp>
        <p:cxnSp>
          <p:nvCxnSpPr>
            <p:cNvPr id="83" name="直線矢印コネクタ 91">
              <a:extLst>
                <a:ext uri="{FF2B5EF4-FFF2-40B4-BE49-F238E27FC236}">
                  <a16:creationId xmlns="" xmlns:a16="http://schemas.microsoft.com/office/drawing/2014/main" id="{37877534-0C41-4C16-A958-AB2C1456D4AE}"/>
                </a:ext>
              </a:extLst>
            </p:cNvPr>
            <p:cNvCxnSpPr/>
            <p:nvPr/>
          </p:nvCxnSpPr>
          <p:spPr>
            <a:xfrm flipV="1">
              <a:off x="8447299" y="1335314"/>
              <a:ext cx="232244" cy="319318"/>
            </a:xfrm>
            <a:prstGeom prst="straightConnector1">
              <a:avLst/>
            </a:prstGeom>
            <a:noFill/>
            <a:ln w="28575" cap="flat" cmpd="sng" algn="ctr">
              <a:solidFill>
                <a:srgbClr val="FF3399"/>
              </a:solidFill>
              <a:prstDash val="solid"/>
              <a:tailEnd type="triangle"/>
            </a:ln>
            <a:effectLst/>
          </p:spPr>
        </p:cxnSp>
        <p:cxnSp>
          <p:nvCxnSpPr>
            <p:cNvPr id="84" name="直線矢印コネクタ 95">
              <a:extLst>
                <a:ext uri="{FF2B5EF4-FFF2-40B4-BE49-F238E27FC236}">
                  <a16:creationId xmlns="" xmlns:a16="http://schemas.microsoft.com/office/drawing/2014/main" id="{F3273192-06DD-48FB-892E-058B19837F81}"/>
                </a:ext>
              </a:extLst>
            </p:cNvPr>
            <p:cNvCxnSpPr/>
            <p:nvPr/>
          </p:nvCxnSpPr>
          <p:spPr>
            <a:xfrm flipH="1" flipV="1">
              <a:off x="10145486" y="1582057"/>
              <a:ext cx="292882" cy="391889"/>
            </a:xfrm>
            <a:prstGeom prst="straightConnector1">
              <a:avLst/>
            </a:prstGeom>
            <a:noFill/>
            <a:ln w="28575" cap="flat" cmpd="sng" algn="ctr">
              <a:solidFill>
                <a:srgbClr val="FF3399"/>
              </a:solidFill>
              <a:prstDash val="solid"/>
              <a:tailEnd type="triangle"/>
            </a:ln>
            <a:effectLst/>
          </p:spPr>
        </p:cxnSp>
      </p:grpSp>
      <p:grpSp>
        <p:nvGrpSpPr>
          <p:cNvPr id="85" name="グループ化 99">
            <a:extLst>
              <a:ext uri="{FF2B5EF4-FFF2-40B4-BE49-F238E27FC236}">
                <a16:creationId xmlns="" xmlns:a16="http://schemas.microsoft.com/office/drawing/2014/main" id="{BDA1A02C-E65E-4C79-AE0A-5D40EA8EBFF4}"/>
              </a:ext>
            </a:extLst>
          </p:cNvPr>
          <p:cNvGrpSpPr/>
          <p:nvPr/>
        </p:nvGrpSpPr>
        <p:grpSpPr>
          <a:xfrm>
            <a:off x="7082432" y="2338444"/>
            <a:ext cx="1725319" cy="1673970"/>
            <a:chOff x="7852229" y="1669143"/>
            <a:chExt cx="2438400" cy="2365828"/>
          </a:xfrm>
        </p:grpSpPr>
        <p:sp>
          <p:nvSpPr>
            <p:cNvPr id="86" name="フリーフォーム 100">
              <a:extLst>
                <a:ext uri="{FF2B5EF4-FFF2-40B4-BE49-F238E27FC236}">
                  <a16:creationId xmlns="" xmlns:a16="http://schemas.microsoft.com/office/drawing/2014/main" id="{639A6B62-5305-4752-8F04-6EDB071FC154}"/>
                </a:ext>
              </a:extLst>
            </p:cNvPr>
            <p:cNvSpPr/>
            <p:nvPr/>
          </p:nvSpPr>
          <p:spPr>
            <a:xfrm>
              <a:off x="7852229" y="1669143"/>
              <a:ext cx="1785257" cy="870857"/>
            </a:xfrm>
            <a:custGeom>
              <a:avLst/>
              <a:gdLst>
                <a:gd name="connsiteX0" fmla="*/ 0 w 1785257"/>
                <a:gd name="connsiteY0" fmla="*/ 0 h 870857"/>
                <a:gd name="connsiteX1" fmla="*/ 1785257 w 1785257"/>
                <a:gd name="connsiteY1" fmla="*/ 870857 h 870857"/>
              </a:gdLst>
              <a:ahLst/>
              <a:cxnLst>
                <a:cxn ang="0">
                  <a:pos x="connsiteX0" y="connsiteY0"/>
                </a:cxn>
                <a:cxn ang="0">
                  <a:pos x="connsiteX1" y="connsiteY1"/>
                </a:cxn>
              </a:cxnLst>
              <a:rect l="l" t="t" r="r" b="b"/>
              <a:pathLst>
                <a:path w="1785257" h="870857">
                  <a:moveTo>
                    <a:pt x="0" y="0"/>
                  </a:moveTo>
                  <a:lnTo>
                    <a:pt x="1785257" y="870857"/>
                  </a:lnTo>
                </a:path>
              </a:pathLst>
            </a:custGeom>
            <a:noFill/>
            <a:ln w="2857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a:ea typeface="ＭＳ Ｐゴシック" panose="020B0600070205080204" pitchFamily="34" charset="-128"/>
                <a:cs typeface="+mn-cs"/>
              </a:endParaRPr>
            </a:p>
          </p:txBody>
        </p:sp>
        <p:cxnSp>
          <p:nvCxnSpPr>
            <p:cNvPr id="87" name="直線矢印コネクタ 101">
              <a:extLst>
                <a:ext uri="{FF2B5EF4-FFF2-40B4-BE49-F238E27FC236}">
                  <a16:creationId xmlns="" xmlns:a16="http://schemas.microsoft.com/office/drawing/2014/main" id="{72A6EA78-24F3-4CE6-B414-827A9C944AD5}"/>
                </a:ext>
              </a:extLst>
            </p:cNvPr>
            <p:cNvCxnSpPr/>
            <p:nvPr/>
          </p:nvCxnSpPr>
          <p:spPr>
            <a:xfrm>
              <a:off x="8677458" y="2053772"/>
              <a:ext cx="328657" cy="174167"/>
            </a:xfrm>
            <a:prstGeom prst="straightConnector1">
              <a:avLst/>
            </a:prstGeom>
            <a:noFill/>
            <a:ln w="9525" cap="flat" cmpd="sng" algn="ctr">
              <a:solidFill>
                <a:sysClr val="windowText" lastClr="000000"/>
              </a:solidFill>
              <a:prstDash val="solid"/>
              <a:headEnd type="none" w="med" len="med"/>
              <a:tailEnd type="arrow" w="lg" len="lg"/>
            </a:ln>
            <a:effectLst/>
          </p:spPr>
        </p:cxnSp>
        <p:cxnSp>
          <p:nvCxnSpPr>
            <p:cNvPr id="88" name="直線矢印コネクタ 102">
              <a:extLst>
                <a:ext uri="{FF2B5EF4-FFF2-40B4-BE49-F238E27FC236}">
                  <a16:creationId xmlns="" xmlns:a16="http://schemas.microsoft.com/office/drawing/2014/main" id="{BDA22C0E-9FB6-4270-AC38-2552DF5FD941}"/>
                </a:ext>
              </a:extLst>
            </p:cNvPr>
            <p:cNvCxnSpPr/>
            <p:nvPr/>
          </p:nvCxnSpPr>
          <p:spPr>
            <a:xfrm>
              <a:off x="10145486" y="3746652"/>
              <a:ext cx="145143" cy="288319"/>
            </a:xfrm>
            <a:prstGeom prst="straightConnector1">
              <a:avLst/>
            </a:prstGeom>
            <a:noFill/>
            <a:ln w="9525" cap="flat" cmpd="sng" algn="ctr">
              <a:solidFill>
                <a:sysClr val="windowText" lastClr="000000"/>
              </a:solidFill>
              <a:prstDash val="solid"/>
              <a:headEnd type="none" w="med" len="med"/>
              <a:tailEnd type="arrow" w="lg" len="lg"/>
            </a:ln>
            <a:effectLst/>
          </p:spPr>
        </p:cxnSp>
        <p:cxnSp>
          <p:nvCxnSpPr>
            <p:cNvPr id="89" name="直線矢印コネクタ 103">
              <a:extLst>
                <a:ext uri="{FF2B5EF4-FFF2-40B4-BE49-F238E27FC236}">
                  <a16:creationId xmlns="" xmlns:a16="http://schemas.microsoft.com/office/drawing/2014/main" id="{D2976A02-E58B-4A6C-92E4-2020415E63A8}"/>
                </a:ext>
              </a:extLst>
            </p:cNvPr>
            <p:cNvCxnSpPr/>
            <p:nvPr/>
          </p:nvCxnSpPr>
          <p:spPr>
            <a:xfrm flipH="1">
              <a:off x="8319376" y="2024742"/>
              <a:ext cx="236772" cy="275767"/>
            </a:xfrm>
            <a:prstGeom prst="straightConnector1">
              <a:avLst/>
            </a:prstGeom>
            <a:noFill/>
            <a:ln w="28575" cap="flat" cmpd="sng" algn="ctr">
              <a:solidFill>
                <a:sysClr val="windowText" lastClr="000000"/>
              </a:solidFill>
              <a:prstDash val="solid"/>
              <a:tailEnd type="triangle"/>
            </a:ln>
            <a:effectLst/>
          </p:spPr>
        </p:cxnSp>
        <p:cxnSp>
          <p:nvCxnSpPr>
            <p:cNvPr id="90" name="直線矢印コネクタ 104">
              <a:extLst>
                <a:ext uri="{FF2B5EF4-FFF2-40B4-BE49-F238E27FC236}">
                  <a16:creationId xmlns="" xmlns:a16="http://schemas.microsoft.com/office/drawing/2014/main" id="{B9E662F5-BFEE-4520-8462-12A5A9FB1102}"/>
                </a:ext>
              </a:extLst>
            </p:cNvPr>
            <p:cNvCxnSpPr/>
            <p:nvPr/>
          </p:nvCxnSpPr>
          <p:spPr>
            <a:xfrm flipH="1">
              <a:off x="9907408" y="3724866"/>
              <a:ext cx="236772" cy="275767"/>
            </a:xfrm>
            <a:prstGeom prst="straightConnector1">
              <a:avLst/>
            </a:prstGeom>
            <a:noFill/>
            <a:ln w="28575" cap="flat" cmpd="sng" algn="ctr">
              <a:solidFill>
                <a:sysClr val="windowText" lastClr="000000"/>
              </a:solidFill>
              <a:prstDash val="solid"/>
              <a:tailEnd type="triangle"/>
            </a:ln>
            <a:effectLst/>
          </p:spPr>
        </p:cxnSp>
      </p:grpSp>
      <p:sp>
        <p:nvSpPr>
          <p:cNvPr id="91" name="テキスト ボックス 111">
            <a:extLst>
              <a:ext uri="{FF2B5EF4-FFF2-40B4-BE49-F238E27FC236}">
                <a16:creationId xmlns="" xmlns:a16="http://schemas.microsoft.com/office/drawing/2014/main" id="{E5C15673-7FC7-4CA2-9824-FBD39209D52E}"/>
              </a:ext>
            </a:extLst>
          </p:cNvPr>
          <p:cNvSpPr txBox="1"/>
          <p:nvPr/>
        </p:nvSpPr>
        <p:spPr>
          <a:xfrm>
            <a:off x="7121803" y="1485110"/>
            <a:ext cx="2694094" cy="461665"/>
          </a:xfrm>
          <a:prstGeom prst="rect">
            <a:avLst/>
          </a:prstGeom>
          <a:noFill/>
          <a:ln>
            <a:solidFill>
              <a:sysClr val="windowText" lastClr="000000"/>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b="0" i="0" u="none" strike="noStrike" kern="0" cap="none" spc="0" normalizeH="0" baseline="0" noProof="0" dirty="0">
                <a:ln>
                  <a:noFill/>
                </a:ln>
                <a:solidFill>
                  <a:prstClr val="black"/>
                </a:solidFill>
                <a:effectLst/>
                <a:uLnTx/>
                <a:uFillTx/>
                <a:latin typeface="Calibri"/>
                <a:ea typeface="ＭＳ Ｐゴシック" panose="020B0600070205080204" pitchFamily="34" charset="-128"/>
              </a:rPr>
              <a:t>Penetration comm.</a:t>
            </a:r>
            <a:endParaRPr kumimoji="1" lang="ja-JP" altLang="en-US" b="0" i="0" u="none" strike="noStrike" kern="0" cap="none" spc="0" normalizeH="0" baseline="0" noProof="0" dirty="0">
              <a:ln>
                <a:noFill/>
              </a:ln>
              <a:solidFill>
                <a:prstClr val="black"/>
              </a:solidFill>
              <a:effectLst/>
              <a:uLnTx/>
              <a:uFillTx/>
              <a:latin typeface="Calibri"/>
              <a:ea typeface="ＭＳ Ｐゴシック" panose="020B0600070205080204" pitchFamily="34" charset="-128"/>
            </a:endParaRPr>
          </a:p>
        </p:txBody>
      </p:sp>
      <p:grpSp>
        <p:nvGrpSpPr>
          <p:cNvPr id="92" name="グループ化 23">
            <a:extLst>
              <a:ext uri="{FF2B5EF4-FFF2-40B4-BE49-F238E27FC236}">
                <a16:creationId xmlns="" xmlns:a16="http://schemas.microsoft.com/office/drawing/2014/main" id="{97846D5F-856C-4B7C-BD47-7210B7701B28}"/>
              </a:ext>
            </a:extLst>
          </p:cNvPr>
          <p:cNvGrpSpPr/>
          <p:nvPr/>
        </p:nvGrpSpPr>
        <p:grpSpPr>
          <a:xfrm>
            <a:off x="7397645" y="4721009"/>
            <a:ext cx="2314269" cy="1755577"/>
            <a:chOff x="5168216" y="4263861"/>
            <a:chExt cx="3359634" cy="2548579"/>
          </a:xfrm>
        </p:grpSpPr>
        <p:cxnSp>
          <p:nvCxnSpPr>
            <p:cNvPr id="93" name="直線コネクタ 112">
              <a:extLst>
                <a:ext uri="{FF2B5EF4-FFF2-40B4-BE49-F238E27FC236}">
                  <a16:creationId xmlns="" xmlns:a16="http://schemas.microsoft.com/office/drawing/2014/main" id="{2D337A78-DBA5-419C-A39F-80F9207316AE}"/>
                </a:ext>
              </a:extLst>
            </p:cNvPr>
            <p:cNvCxnSpPr/>
            <p:nvPr/>
          </p:nvCxnSpPr>
          <p:spPr>
            <a:xfrm>
              <a:off x="6858704" y="5149831"/>
              <a:ext cx="1669146" cy="935641"/>
            </a:xfrm>
            <a:prstGeom prst="line">
              <a:avLst/>
            </a:prstGeom>
            <a:noFill/>
            <a:ln w="28575" cap="flat" cmpd="sng" algn="ctr">
              <a:solidFill>
                <a:sysClr val="windowText" lastClr="000000"/>
              </a:solidFill>
              <a:prstDash val="solid"/>
            </a:ln>
            <a:effectLst/>
          </p:spPr>
        </p:cxnSp>
        <p:sp>
          <p:nvSpPr>
            <p:cNvPr id="94" name="平行四辺形 113">
              <a:extLst>
                <a:ext uri="{FF2B5EF4-FFF2-40B4-BE49-F238E27FC236}">
                  <a16:creationId xmlns="" xmlns:a16="http://schemas.microsoft.com/office/drawing/2014/main" id="{BBED6367-BF7D-4FB0-A3F3-C152D1AE26C1}"/>
                </a:ext>
              </a:extLst>
            </p:cNvPr>
            <p:cNvSpPr/>
            <p:nvPr/>
          </p:nvSpPr>
          <p:spPr>
            <a:xfrm rot="16200000">
              <a:off x="5990552" y="4628207"/>
              <a:ext cx="1943436" cy="1585152"/>
            </a:xfrm>
            <a:prstGeom prst="parallelogram">
              <a:avLst/>
            </a:prstGeom>
            <a:solidFill>
              <a:srgbClr val="5B9BD5">
                <a:alpha val="47059"/>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a:ea typeface="ＭＳ Ｐゴシック" panose="020B0600070205080204" pitchFamily="34" charset="-128"/>
                <a:cs typeface="+mn-cs"/>
              </a:endParaRPr>
            </a:p>
          </p:txBody>
        </p:sp>
        <p:sp>
          <p:nvSpPr>
            <p:cNvPr id="95" name="フリーフォーム 114">
              <a:extLst>
                <a:ext uri="{FF2B5EF4-FFF2-40B4-BE49-F238E27FC236}">
                  <a16:creationId xmlns="" xmlns:a16="http://schemas.microsoft.com/office/drawing/2014/main" id="{0CE575A4-4BB5-477E-8E16-522F46095D02}"/>
                </a:ext>
              </a:extLst>
            </p:cNvPr>
            <p:cNvSpPr/>
            <p:nvPr/>
          </p:nvSpPr>
          <p:spPr>
            <a:xfrm>
              <a:off x="6786013" y="4981515"/>
              <a:ext cx="174172" cy="696686"/>
            </a:xfrm>
            <a:custGeom>
              <a:avLst/>
              <a:gdLst>
                <a:gd name="connsiteX0" fmla="*/ 0 w 174172"/>
                <a:gd name="connsiteY0" fmla="*/ 624114 h 711200"/>
                <a:gd name="connsiteX1" fmla="*/ 174172 w 174172"/>
                <a:gd name="connsiteY1" fmla="*/ 711200 h 711200"/>
                <a:gd name="connsiteX2" fmla="*/ 174172 w 174172"/>
                <a:gd name="connsiteY2" fmla="*/ 58057 h 711200"/>
                <a:gd name="connsiteX3" fmla="*/ 0 w 174172"/>
                <a:gd name="connsiteY3" fmla="*/ 0 h 711200"/>
                <a:gd name="connsiteX4" fmla="*/ 0 w 174172"/>
                <a:gd name="connsiteY4" fmla="*/ 624114 h 711200"/>
                <a:gd name="connsiteX0" fmla="*/ 0 w 174172"/>
                <a:gd name="connsiteY0" fmla="*/ 624114 h 696686"/>
                <a:gd name="connsiteX1" fmla="*/ 174172 w 174172"/>
                <a:gd name="connsiteY1" fmla="*/ 696686 h 696686"/>
                <a:gd name="connsiteX2" fmla="*/ 174172 w 174172"/>
                <a:gd name="connsiteY2" fmla="*/ 58057 h 696686"/>
                <a:gd name="connsiteX3" fmla="*/ 0 w 174172"/>
                <a:gd name="connsiteY3" fmla="*/ 0 h 696686"/>
                <a:gd name="connsiteX4" fmla="*/ 0 w 174172"/>
                <a:gd name="connsiteY4" fmla="*/ 624114 h 6966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172" h="696686">
                  <a:moveTo>
                    <a:pt x="0" y="624114"/>
                  </a:moveTo>
                  <a:lnTo>
                    <a:pt x="174172" y="696686"/>
                  </a:lnTo>
                  <a:lnTo>
                    <a:pt x="174172" y="58057"/>
                  </a:lnTo>
                  <a:lnTo>
                    <a:pt x="0" y="0"/>
                  </a:lnTo>
                  <a:lnTo>
                    <a:pt x="0" y="624114"/>
                  </a:lnTo>
                  <a:close/>
                </a:path>
              </a:pathLst>
            </a:custGeom>
            <a:solidFill>
              <a:srgbClr val="FFFFFF"/>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a:ea typeface="ＭＳ Ｐゴシック" panose="020B0600070205080204" pitchFamily="34" charset="-128"/>
                <a:cs typeface="+mn-cs"/>
              </a:endParaRPr>
            </a:p>
          </p:txBody>
        </p:sp>
        <p:cxnSp>
          <p:nvCxnSpPr>
            <p:cNvPr id="96" name="直線矢印コネクタ 115">
              <a:extLst>
                <a:ext uri="{FF2B5EF4-FFF2-40B4-BE49-F238E27FC236}">
                  <a16:creationId xmlns="" xmlns:a16="http://schemas.microsoft.com/office/drawing/2014/main" id="{A101BF91-2D9E-4D9A-A6CA-184FC707C74D}"/>
                </a:ext>
              </a:extLst>
            </p:cNvPr>
            <p:cNvCxnSpPr/>
            <p:nvPr/>
          </p:nvCxnSpPr>
          <p:spPr>
            <a:xfrm>
              <a:off x="5337826" y="4721753"/>
              <a:ext cx="328657" cy="174167"/>
            </a:xfrm>
            <a:prstGeom prst="straightConnector1">
              <a:avLst/>
            </a:prstGeom>
            <a:noFill/>
            <a:ln w="9525" cap="flat" cmpd="sng" algn="ctr">
              <a:solidFill>
                <a:srgbClr val="FF0000"/>
              </a:solidFill>
              <a:prstDash val="solid"/>
              <a:headEnd type="none" w="med" len="med"/>
              <a:tailEnd type="arrow" w="lg" len="lg"/>
            </a:ln>
            <a:effectLst/>
          </p:spPr>
        </p:cxnSp>
        <p:cxnSp>
          <p:nvCxnSpPr>
            <p:cNvPr id="97" name="直線矢印コネクタ 116">
              <a:extLst>
                <a:ext uri="{FF2B5EF4-FFF2-40B4-BE49-F238E27FC236}">
                  <a16:creationId xmlns="" xmlns:a16="http://schemas.microsoft.com/office/drawing/2014/main" id="{F6155410-9346-4E12-A4D5-B27547289151}"/>
                </a:ext>
              </a:extLst>
            </p:cNvPr>
            <p:cNvCxnSpPr/>
            <p:nvPr/>
          </p:nvCxnSpPr>
          <p:spPr>
            <a:xfrm flipH="1">
              <a:off x="6056667" y="6150647"/>
              <a:ext cx="113027" cy="137355"/>
            </a:xfrm>
            <a:prstGeom prst="straightConnector1">
              <a:avLst/>
            </a:prstGeom>
            <a:noFill/>
            <a:ln w="9525" cap="flat" cmpd="sng" algn="ctr">
              <a:solidFill>
                <a:srgbClr val="FF0000"/>
              </a:solidFill>
              <a:prstDash val="solid"/>
              <a:headEnd type="none" w="med" len="med"/>
              <a:tailEnd type="arrow" w="lg" len="lg"/>
            </a:ln>
            <a:effectLst/>
          </p:spPr>
        </p:cxnSp>
        <p:cxnSp>
          <p:nvCxnSpPr>
            <p:cNvPr id="98" name="直線矢印コネクタ 117">
              <a:extLst>
                <a:ext uri="{FF2B5EF4-FFF2-40B4-BE49-F238E27FC236}">
                  <a16:creationId xmlns="" xmlns:a16="http://schemas.microsoft.com/office/drawing/2014/main" id="{5003A9C6-F084-47C3-85B0-C656EE1FB138}"/>
                </a:ext>
              </a:extLst>
            </p:cNvPr>
            <p:cNvCxnSpPr/>
            <p:nvPr/>
          </p:nvCxnSpPr>
          <p:spPr>
            <a:xfrm flipV="1">
              <a:off x="5337826" y="4408150"/>
              <a:ext cx="232244" cy="319318"/>
            </a:xfrm>
            <a:prstGeom prst="straightConnector1">
              <a:avLst/>
            </a:prstGeom>
            <a:noFill/>
            <a:ln w="28575" cap="flat" cmpd="sng" algn="ctr">
              <a:solidFill>
                <a:srgbClr val="FF0000"/>
              </a:solidFill>
              <a:prstDash val="solid"/>
              <a:tailEnd type="triangle"/>
            </a:ln>
            <a:effectLst/>
          </p:spPr>
        </p:cxnSp>
        <p:cxnSp>
          <p:nvCxnSpPr>
            <p:cNvPr id="99" name="直線矢印コネクタ 118">
              <a:extLst>
                <a:ext uri="{FF2B5EF4-FFF2-40B4-BE49-F238E27FC236}">
                  <a16:creationId xmlns="" xmlns:a16="http://schemas.microsoft.com/office/drawing/2014/main" id="{5E5C60B3-7F48-47DC-86EC-A43BBDDFF357}"/>
                </a:ext>
              </a:extLst>
            </p:cNvPr>
            <p:cNvCxnSpPr/>
            <p:nvPr/>
          </p:nvCxnSpPr>
          <p:spPr>
            <a:xfrm flipH="1" flipV="1">
              <a:off x="6011092" y="5674457"/>
              <a:ext cx="292882" cy="391889"/>
            </a:xfrm>
            <a:prstGeom prst="straightConnector1">
              <a:avLst/>
            </a:prstGeom>
            <a:noFill/>
            <a:ln w="28575" cap="flat" cmpd="sng" algn="ctr">
              <a:solidFill>
                <a:srgbClr val="FF0000"/>
              </a:solidFill>
              <a:prstDash val="solid"/>
              <a:tailEnd type="triangle"/>
            </a:ln>
            <a:effectLst/>
          </p:spPr>
        </p:cxnSp>
        <p:sp>
          <p:nvSpPr>
            <p:cNvPr id="100" name="フリーフォーム 119">
              <a:extLst>
                <a:ext uri="{FF2B5EF4-FFF2-40B4-BE49-F238E27FC236}">
                  <a16:creationId xmlns="" xmlns:a16="http://schemas.microsoft.com/office/drawing/2014/main" id="{C4C286A7-038B-47E5-9566-CF394D38D809}"/>
                </a:ext>
              </a:extLst>
            </p:cNvPr>
            <p:cNvSpPr/>
            <p:nvPr/>
          </p:nvSpPr>
          <p:spPr>
            <a:xfrm>
              <a:off x="5168216" y="4635296"/>
              <a:ext cx="1727200" cy="2177144"/>
            </a:xfrm>
            <a:custGeom>
              <a:avLst/>
              <a:gdLst>
                <a:gd name="connsiteX0" fmla="*/ 0 w 1727200"/>
                <a:gd name="connsiteY0" fmla="*/ 0 h 2177143"/>
                <a:gd name="connsiteX1" fmla="*/ 1727200 w 1727200"/>
                <a:gd name="connsiteY1" fmla="*/ 899886 h 2177143"/>
                <a:gd name="connsiteX2" fmla="*/ 551542 w 1727200"/>
                <a:gd name="connsiteY2" fmla="*/ 2177143 h 2177143"/>
              </a:gdLst>
              <a:ahLst/>
              <a:cxnLst>
                <a:cxn ang="0">
                  <a:pos x="connsiteX0" y="connsiteY0"/>
                </a:cxn>
                <a:cxn ang="0">
                  <a:pos x="connsiteX1" y="connsiteY1"/>
                </a:cxn>
                <a:cxn ang="0">
                  <a:pos x="connsiteX2" y="connsiteY2"/>
                </a:cxn>
              </a:cxnLst>
              <a:rect l="l" t="t" r="r" b="b"/>
              <a:pathLst>
                <a:path w="1727200" h="2177143">
                  <a:moveTo>
                    <a:pt x="0" y="0"/>
                  </a:moveTo>
                  <a:lnTo>
                    <a:pt x="1727200" y="899886"/>
                  </a:lnTo>
                  <a:lnTo>
                    <a:pt x="551542" y="2177143"/>
                  </a:lnTo>
                </a:path>
              </a:pathLst>
            </a:custGeom>
            <a:noFill/>
            <a:ln w="28575" cap="flat" cmpd="sng" algn="ctr">
              <a:solidFill>
                <a:srgbClr val="FF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a:ea typeface="ＭＳ Ｐゴシック" panose="020B0600070205080204" pitchFamily="34" charset="-128"/>
                <a:cs typeface="+mn-cs"/>
              </a:endParaRPr>
            </a:p>
          </p:txBody>
        </p:sp>
        <p:cxnSp>
          <p:nvCxnSpPr>
            <p:cNvPr id="101" name="直線コネクタ 120">
              <a:extLst>
                <a:ext uri="{FF2B5EF4-FFF2-40B4-BE49-F238E27FC236}">
                  <a16:creationId xmlns="" xmlns:a16="http://schemas.microsoft.com/office/drawing/2014/main" id="{90DE64B2-C3A3-41C9-85F7-B17571481EB8}"/>
                </a:ext>
              </a:extLst>
            </p:cNvPr>
            <p:cNvCxnSpPr/>
            <p:nvPr/>
          </p:nvCxnSpPr>
          <p:spPr>
            <a:xfrm>
              <a:off x="5285315" y="4263861"/>
              <a:ext cx="1669146" cy="935641"/>
            </a:xfrm>
            <a:prstGeom prst="line">
              <a:avLst/>
            </a:prstGeom>
            <a:noFill/>
            <a:ln w="28575" cap="flat" cmpd="sng" algn="ctr">
              <a:solidFill>
                <a:sysClr val="windowText" lastClr="000000"/>
              </a:solidFill>
              <a:prstDash val="solid"/>
            </a:ln>
            <a:effectLst/>
          </p:spPr>
        </p:cxnSp>
        <p:cxnSp>
          <p:nvCxnSpPr>
            <p:cNvPr id="102" name="直線矢印コネクタ 121">
              <a:extLst>
                <a:ext uri="{FF2B5EF4-FFF2-40B4-BE49-F238E27FC236}">
                  <a16:creationId xmlns="" xmlns:a16="http://schemas.microsoft.com/office/drawing/2014/main" id="{E77DEAEB-09E7-4461-962D-17B9546B82EE}"/>
                </a:ext>
              </a:extLst>
            </p:cNvPr>
            <p:cNvCxnSpPr/>
            <p:nvPr/>
          </p:nvCxnSpPr>
          <p:spPr>
            <a:xfrm>
              <a:off x="5813095" y="4550977"/>
              <a:ext cx="328657" cy="174167"/>
            </a:xfrm>
            <a:prstGeom prst="straightConnector1">
              <a:avLst/>
            </a:prstGeom>
            <a:noFill/>
            <a:ln w="9525" cap="flat" cmpd="sng" algn="ctr">
              <a:solidFill>
                <a:sysClr val="windowText" lastClr="000000"/>
              </a:solidFill>
              <a:prstDash val="solid"/>
              <a:headEnd type="none" w="med" len="med"/>
              <a:tailEnd type="arrow" w="lg" len="lg"/>
            </a:ln>
            <a:effectLst/>
          </p:spPr>
        </p:cxnSp>
        <p:cxnSp>
          <p:nvCxnSpPr>
            <p:cNvPr id="103" name="直線矢印コネクタ 122">
              <a:extLst>
                <a:ext uri="{FF2B5EF4-FFF2-40B4-BE49-F238E27FC236}">
                  <a16:creationId xmlns="" xmlns:a16="http://schemas.microsoft.com/office/drawing/2014/main" id="{8A29A442-255B-466A-8B44-347155C2155C}"/>
                </a:ext>
              </a:extLst>
            </p:cNvPr>
            <p:cNvCxnSpPr/>
            <p:nvPr/>
          </p:nvCxnSpPr>
          <p:spPr>
            <a:xfrm>
              <a:off x="5749841" y="4503942"/>
              <a:ext cx="172175" cy="304894"/>
            </a:xfrm>
            <a:prstGeom prst="straightConnector1">
              <a:avLst/>
            </a:prstGeom>
            <a:noFill/>
            <a:ln w="28575" cap="flat" cmpd="sng" algn="ctr">
              <a:solidFill>
                <a:sysClr val="windowText" lastClr="000000"/>
              </a:solidFill>
              <a:prstDash val="solid"/>
              <a:tailEnd type="triangle"/>
            </a:ln>
            <a:effectLst/>
          </p:spPr>
        </p:cxnSp>
        <p:cxnSp>
          <p:nvCxnSpPr>
            <p:cNvPr id="104" name="直線矢印コネクタ 124">
              <a:extLst>
                <a:ext uri="{FF2B5EF4-FFF2-40B4-BE49-F238E27FC236}">
                  <a16:creationId xmlns="" xmlns:a16="http://schemas.microsoft.com/office/drawing/2014/main" id="{B1A74848-C71D-430C-B6D1-3E13ED7DF9D0}"/>
                </a:ext>
              </a:extLst>
            </p:cNvPr>
            <p:cNvCxnSpPr/>
            <p:nvPr/>
          </p:nvCxnSpPr>
          <p:spPr>
            <a:xfrm>
              <a:off x="7920483" y="5741067"/>
              <a:ext cx="328657" cy="174167"/>
            </a:xfrm>
            <a:prstGeom prst="straightConnector1">
              <a:avLst/>
            </a:prstGeom>
            <a:noFill/>
            <a:ln w="9525" cap="flat" cmpd="sng" algn="ctr">
              <a:solidFill>
                <a:sysClr val="windowText" lastClr="000000"/>
              </a:solidFill>
              <a:prstDash val="solid"/>
              <a:headEnd type="none" w="med" len="med"/>
              <a:tailEnd type="arrow" w="lg" len="lg"/>
            </a:ln>
            <a:effectLst/>
          </p:spPr>
        </p:cxnSp>
        <p:cxnSp>
          <p:nvCxnSpPr>
            <p:cNvPr id="105" name="直線矢印コネクタ 125">
              <a:extLst>
                <a:ext uri="{FF2B5EF4-FFF2-40B4-BE49-F238E27FC236}">
                  <a16:creationId xmlns="" xmlns:a16="http://schemas.microsoft.com/office/drawing/2014/main" id="{CB9D4D82-11DC-420F-9FCF-B11F75B64CCC}"/>
                </a:ext>
              </a:extLst>
            </p:cNvPr>
            <p:cNvCxnSpPr/>
            <p:nvPr/>
          </p:nvCxnSpPr>
          <p:spPr>
            <a:xfrm>
              <a:off x="7857229" y="5712036"/>
              <a:ext cx="227582" cy="309487"/>
            </a:xfrm>
            <a:prstGeom prst="straightConnector1">
              <a:avLst/>
            </a:prstGeom>
            <a:noFill/>
            <a:ln w="28575" cap="flat" cmpd="sng" algn="ctr">
              <a:solidFill>
                <a:sysClr val="windowText" lastClr="000000"/>
              </a:solidFill>
              <a:prstDash val="solid"/>
              <a:tailEnd type="triangle"/>
            </a:ln>
            <a:effectLst/>
          </p:spPr>
        </p:cxnSp>
      </p:grpSp>
      <p:sp>
        <p:nvSpPr>
          <p:cNvPr id="106" name="テキスト ボックス 127">
            <a:extLst>
              <a:ext uri="{FF2B5EF4-FFF2-40B4-BE49-F238E27FC236}">
                <a16:creationId xmlns="" xmlns:a16="http://schemas.microsoft.com/office/drawing/2014/main" id="{DCD2EDBB-A087-49D7-867F-4DBA33400FAB}"/>
              </a:ext>
            </a:extLst>
          </p:cNvPr>
          <p:cNvSpPr txBox="1"/>
          <p:nvPr/>
        </p:nvSpPr>
        <p:spPr>
          <a:xfrm>
            <a:off x="6866408" y="4152524"/>
            <a:ext cx="3775094" cy="461665"/>
          </a:xfrm>
          <a:prstGeom prst="rect">
            <a:avLst/>
          </a:prstGeom>
          <a:noFill/>
          <a:ln>
            <a:solidFill>
              <a:sysClr val="windowText" lastClr="000000"/>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b="0" i="0" u="none" strike="noStrike" kern="0" cap="none" spc="0" normalizeH="0" baseline="0" noProof="0" dirty="0">
                <a:ln>
                  <a:noFill/>
                </a:ln>
                <a:solidFill>
                  <a:prstClr val="black"/>
                </a:solidFill>
                <a:effectLst/>
                <a:uLnTx/>
                <a:uFillTx/>
                <a:latin typeface="Calibri"/>
                <a:ea typeface="ＭＳ Ｐゴシック" panose="020B0600070205080204" pitchFamily="34" charset="-128"/>
              </a:rPr>
              <a:t>Comm. through narrow gap</a:t>
            </a:r>
            <a:endParaRPr kumimoji="1" lang="ja-JP" altLang="en-US" b="0" i="0" u="none" strike="noStrike" kern="0" cap="none" spc="0" normalizeH="0" baseline="0" noProof="0" dirty="0">
              <a:ln>
                <a:noFill/>
              </a:ln>
              <a:solidFill>
                <a:prstClr val="black"/>
              </a:solidFill>
              <a:effectLst/>
              <a:uLnTx/>
              <a:uFillTx/>
              <a:latin typeface="Calibri"/>
              <a:ea typeface="ＭＳ Ｐゴシック" panose="020B0600070205080204" pitchFamily="34" charset="-128"/>
            </a:endParaRPr>
          </a:p>
        </p:txBody>
      </p:sp>
    </p:spTree>
    <p:extLst>
      <p:ext uri="{BB962C8B-B14F-4D97-AF65-F5344CB8AC3E}">
        <p14:creationId xmlns:p14="http://schemas.microsoft.com/office/powerpoint/2010/main" val="30630898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1" lang="en-US" altLang="ja-JP" dirty="0"/>
              <a:t>Problems of  Wireless System for IoT</a:t>
            </a:r>
            <a:endParaRPr lang="en-GB" dirty="0"/>
          </a:p>
        </p:txBody>
      </p:sp>
      <p:sp>
        <p:nvSpPr>
          <p:cNvPr id="5122" name="Rectangle 2"/>
          <p:cNvSpPr>
            <a:spLocks noGrp="1" noChangeArrowheads="1"/>
          </p:cNvSpPr>
          <p:nvPr>
            <p:ph idx="1"/>
          </p:nvPr>
        </p:nvSpPr>
        <p:spPr>
          <a:ln/>
        </p:spPr>
        <p:txBody>
          <a:bodyPr/>
          <a:lstStyle/>
          <a:p>
            <a:r>
              <a:rPr kumimoji="1" lang="en-US" altLang="ja-JP" u="sng" dirty="0"/>
              <a:t>Quality of Information</a:t>
            </a:r>
          </a:p>
          <a:p>
            <a:pPr marL="0" indent="0"/>
            <a:r>
              <a:rPr lang="en-US" altLang="ja-JP" sz="2000" dirty="0"/>
              <a:t>Propagation paths through which data of sensor are transferred fluctuate and deteriorate  information quality. </a:t>
            </a:r>
          </a:p>
          <a:p>
            <a:r>
              <a:rPr kumimoji="1" lang="en-US" altLang="ja-JP" u="sng" dirty="0"/>
              <a:t>Quantity of Information</a:t>
            </a:r>
          </a:p>
          <a:p>
            <a:pPr marL="0" indent="0"/>
            <a:r>
              <a:rPr lang="en-US" altLang="ja-JP" sz="2000" dirty="0"/>
              <a:t>Conventional wireless system hardly communicates with a sensor not only in and through materials but also beyond narrow gaps and slits.</a:t>
            </a:r>
            <a:endParaRPr lang="en-US" altLang="ja-JP" dirty="0"/>
          </a:p>
          <a:p>
            <a:r>
              <a:rPr lang="en-US" altLang="ja-JP" u="sng" dirty="0"/>
              <a:t>Challenges</a:t>
            </a:r>
          </a:p>
          <a:p>
            <a:pPr marL="0" indent="0"/>
            <a:r>
              <a:rPr lang="en-US" altLang="ja-JP" sz="2000" dirty="0"/>
              <a:t>By using both a digital signal processing device and physical characteristics of  the electromagnetic wave,  the special conditions of the wave that overcome unstable reception and  not leachable paths are realized. </a:t>
            </a:r>
            <a:endParaRPr kumimoji="1" lang="ja-JP" altLang="en-US" sz="200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a:t>
            </a:fld>
            <a:endParaRPr lang="en-GB"/>
          </a:p>
        </p:txBody>
      </p:sp>
      <p:sp>
        <p:nvSpPr>
          <p:cNvPr id="5" name="Footer Placeholder 4"/>
          <p:cNvSpPr>
            <a:spLocks noGrp="1"/>
          </p:cNvSpPr>
          <p:nvPr>
            <p:ph type="ftr" idx="14"/>
          </p:nvPr>
        </p:nvSpPr>
        <p:spPr/>
        <p:txBody>
          <a:bodyPr/>
          <a:lstStyle/>
          <a:p>
            <a:r>
              <a:rPr lang="en-GB" dirty="0"/>
              <a:t>Ken Takei, Hitachi Ltd.</a:t>
            </a:r>
          </a:p>
        </p:txBody>
      </p:sp>
      <p:sp>
        <p:nvSpPr>
          <p:cNvPr id="4" name="Date Placeholder 3"/>
          <p:cNvSpPr>
            <a:spLocks noGrp="1"/>
          </p:cNvSpPr>
          <p:nvPr>
            <p:ph type="dt" idx="15"/>
          </p:nvPr>
        </p:nvSpPr>
        <p:spPr/>
        <p:txBody>
          <a:bodyPr/>
          <a:lstStyle/>
          <a:p>
            <a:r>
              <a:rPr lang="en-US"/>
              <a:t>March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1" lang="en-US" altLang="ja-JP" dirty="0"/>
              <a:t>Solution with Polarization</a:t>
            </a:r>
            <a:endParaRPr lang="en-GB" dirty="0"/>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Motivation</a:t>
            </a:r>
          </a:p>
          <a:p>
            <a:pPr marL="457200" lvl="1"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An Electromagnetic wave propagates through discontinuous boundaries, i.e., a material interface, a narrow gap, and a slit, when polarization satisfies special Condition on the boundary. The wireless system using precious polarization control improves both quality and quantity of information for IoT applications. </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Propose</a:t>
            </a:r>
          </a:p>
          <a:p>
            <a:pPr marL="457200" lvl="1"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transmitter sends information on the electromagnetic wave whose polarization rotated at a very lower frequency than that of the carrier. The receiver captures information at many different timings within the entire period of the polarization rotation. Both the transmitter and receiver use the optimum polarization that  improves quality and quantity of information even though propagation paths are fluctuated.</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a:t>
            </a:fld>
            <a:endParaRPr lang="en-GB"/>
          </a:p>
        </p:txBody>
      </p:sp>
      <p:sp>
        <p:nvSpPr>
          <p:cNvPr id="5" name="Footer Placeholder 4"/>
          <p:cNvSpPr>
            <a:spLocks noGrp="1"/>
          </p:cNvSpPr>
          <p:nvPr>
            <p:ph type="ftr" idx="14"/>
          </p:nvPr>
        </p:nvSpPr>
        <p:spPr/>
        <p:txBody>
          <a:bodyPr/>
          <a:lstStyle/>
          <a:p>
            <a:r>
              <a:rPr lang="en-GB" dirty="0"/>
              <a:t>Ken Takei, Hitachi Ltd.</a:t>
            </a:r>
          </a:p>
        </p:txBody>
      </p:sp>
      <p:sp>
        <p:nvSpPr>
          <p:cNvPr id="4" name="Date Placeholder 3"/>
          <p:cNvSpPr>
            <a:spLocks noGrp="1"/>
          </p:cNvSpPr>
          <p:nvPr>
            <p:ph type="dt" idx="15"/>
          </p:nvPr>
        </p:nvSpPr>
        <p:spPr/>
        <p:txBody>
          <a:bodyPr/>
          <a:lstStyle/>
          <a:p>
            <a:r>
              <a:rPr lang="en-US" dirty="0"/>
              <a:t>March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1" lang="en-US" altLang="ja-JP" dirty="0">
                <a:latin typeface="Times New Roman" pitchFamily="18" charset="0"/>
                <a:cs typeface="Times New Roman" pitchFamily="18" charset="0"/>
              </a:rPr>
              <a:t>*RPW Transmitter</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a:t>
            </a:fld>
            <a:endParaRPr lang="en-GB"/>
          </a:p>
        </p:txBody>
      </p:sp>
      <p:sp>
        <p:nvSpPr>
          <p:cNvPr id="5" name="Footer Placeholder 4"/>
          <p:cNvSpPr>
            <a:spLocks noGrp="1"/>
          </p:cNvSpPr>
          <p:nvPr>
            <p:ph type="ftr" idx="14"/>
          </p:nvPr>
        </p:nvSpPr>
        <p:spPr/>
        <p:txBody>
          <a:bodyPr/>
          <a:lstStyle/>
          <a:p>
            <a:r>
              <a:rPr lang="en-GB" dirty="0"/>
              <a:t>Ken Takei, Hitachi Ltd.</a:t>
            </a:r>
          </a:p>
        </p:txBody>
      </p:sp>
      <p:sp>
        <p:nvSpPr>
          <p:cNvPr id="4" name="Date Placeholder 3"/>
          <p:cNvSpPr>
            <a:spLocks noGrp="1"/>
          </p:cNvSpPr>
          <p:nvPr>
            <p:ph type="dt" idx="15"/>
          </p:nvPr>
        </p:nvSpPr>
        <p:spPr/>
        <p:txBody>
          <a:bodyPr/>
          <a:lstStyle/>
          <a:p>
            <a:r>
              <a:rPr lang="en-US" dirty="0"/>
              <a:t>March 2018</a:t>
            </a:r>
            <a:endParaRPr lang="en-GB" dirty="0"/>
          </a:p>
        </p:txBody>
      </p:sp>
      <p:sp>
        <p:nvSpPr>
          <p:cNvPr id="3" name="Content Placeholder 2">
            <a:extLst>
              <a:ext uri="{FF2B5EF4-FFF2-40B4-BE49-F238E27FC236}">
                <a16:creationId xmlns="" xmlns:a16="http://schemas.microsoft.com/office/drawing/2014/main" id="{EB4CDF42-EA16-4CA3-BA15-A4737E49566F}"/>
              </a:ext>
            </a:extLst>
          </p:cNvPr>
          <p:cNvSpPr>
            <a:spLocks noGrp="1"/>
          </p:cNvSpPr>
          <p:nvPr>
            <p:ph idx="1"/>
          </p:nvPr>
        </p:nvSpPr>
        <p:spPr>
          <a:xfrm>
            <a:off x="914401" y="5029201"/>
            <a:ext cx="10361084" cy="1065213"/>
          </a:xfrm>
        </p:spPr>
        <p:txBody>
          <a:bodyPr/>
          <a:lstStyle/>
          <a:p>
            <a:r>
              <a:rPr kumimoji="1" lang="ja-JP" altLang="en-US" dirty="0">
                <a:latin typeface="Times New Roman" pitchFamily="18" charset="0"/>
                <a:cs typeface="Times New Roman" pitchFamily="18" charset="0"/>
              </a:rPr>
              <a:t>・</a:t>
            </a:r>
            <a:r>
              <a:rPr kumimoji="1" lang="en-US" altLang="ja-JP" dirty="0">
                <a:latin typeface="Times New Roman" pitchFamily="18" charset="0"/>
                <a:cs typeface="Times New Roman" pitchFamily="18" charset="0"/>
              </a:rPr>
              <a:t>RPW’s slowly rotating polarization let receiver measure </a:t>
            </a:r>
            <a:r>
              <a:rPr lang="en-US" altLang="ja-JP" dirty="0">
                <a:latin typeface="Times New Roman" pitchFamily="18" charset="0"/>
                <a:cs typeface="Times New Roman" pitchFamily="18" charset="0"/>
              </a:rPr>
              <a:t> the polarization with arbitrary two antennas by using  digital signal processing technologies. </a:t>
            </a:r>
            <a:endParaRPr kumimoji="1" lang="ja-JP" altLang="en-US" dirty="0">
              <a:latin typeface="Times New Roman" pitchFamily="18" charset="0"/>
              <a:cs typeface="Times New Roman" pitchFamily="18" charset="0"/>
            </a:endParaRPr>
          </a:p>
          <a:p>
            <a:endParaRPr lang="en-US" dirty="0"/>
          </a:p>
        </p:txBody>
      </p:sp>
      <p:cxnSp>
        <p:nvCxnSpPr>
          <p:cNvPr id="113" name="直線コネクタ 69">
            <a:extLst>
              <a:ext uri="{FF2B5EF4-FFF2-40B4-BE49-F238E27FC236}">
                <a16:creationId xmlns="" xmlns:a16="http://schemas.microsoft.com/office/drawing/2014/main" id="{BFA0B76B-0097-49C3-BA44-DA493320040E}"/>
              </a:ext>
            </a:extLst>
          </p:cNvPr>
          <p:cNvCxnSpPr/>
          <p:nvPr/>
        </p:nvCxnSpPr>
        <p:spPr>
          <a:xfrm>
            <a:off x="2438400" y="3320423"/>
            <a:ext cx="576064" cy="0"/>
          </a:xfrm>
          <a:prstGeom prst="line">
            <a:avLst/>
          </a:prstGeom>
          <a:noFill/>
          <a:ln w="19050" cap="flat" cmpd="sng" algn="ctr">
            <a:solidFill>
              <a:sysClr val="windowText" lastClr="000000"/>
            </a:solidFill>
            <a:prstDash val="solid"/>
          </a:ln>
          <a:effectLst/>
        </p:spPr>
      </p:cxnSp>
      <p:sp>
        <p:nvSpPr>
          <p:cNvPr id="114" name="フリーフォーム 67">
            <a:extLst>
              <a:ext uri="{FF2B5EF4-FFF2-40B4-BE49-F238E27FC236}">
                <a16:creationId xmlns="" xmlns:a16="http://schemas.microsoft.com/office/drawing/2014/main" id="{F4F0BEDF-1BF0-41E0-B309-55C90144F8F8}"/>
              </a:ext>
            </a:extLst>
          </p:cNvPr>
          <p:cNvSpPr/>
          <p:nvPr/>
        </p:nvSpPr>
        <p:spPr>
          <a:xfrm>
            <a:off x="3008442" y="2804828"/>
            <a:ext cx="866775" cy="1171575"/>
          </a:xfrm>
          <a:custGeom>
            <a:avLst/>
            <a:gdLst>
              <a:gd name="connsiteX0" fmla="*/ 857250 w 866775"/>
              <a:gd name="connsiteY0" fmla="*/ 0 h 1171575"/>
              <a:gd name="connsiteX1" fmla="*/ 0 w 866775"/>
              <a:gd name="connsiteY1" fmla="*/ 0 h 1171575"/>
              <a:gd name="connsiteX2" fmla="*/ 0 w 866775"/>
              <a:gd name="connsiteY2" fmla="*/ 1171575 h 1171575"/>
              <a:gd name="connsiteX3" fmla="*/ 866775 w 866775"/>
              <a:gd name="connsiteY3" fmla="*/ 1171575 h 1171575"/>
            </a:gdLst>
            <a:ahLst/>
            <a:cxnLst>
              <a:cxn ang="0">
                <a:pos x="connsiteX0" y="connsiteY0"/>
              </a:cxn>
              <a:cxn ang="0">
                <a:pos x="connsiteX1" y="connsiteY1"/>
              </a:cxn>
              <a:cxn ang="0">
                <a:pos x="connsiteX2" y="connsiteY2"/>
              </a:cxn>
              <a:cxn ang="0">
                <a:pos x="connsiteX3" y="connsiteY3"/>
              </a:cxn>
            </a:cxnLst>
            <a:rect l="l" t="t" r="r" b="b"/>
            <a:pathLst>
              <a:path w="866775" h="1171575">
                <a:moveTo>
                  <a:pt x="857250" y="0"/>
                </a:moveTo>
                <a:lnTo>
                  <a:pt x="0" y="0"/>
                </a:lnTo>
                <a:lnTo>
                  <a:pt x="0" y="1171575"/>
                </a:lnTo>
                <a:lnTo>
                  <a:pt x="866775" y="1171575"/>
                </a:lnTo>
              </a:path>
            </a:pathLst>
          </a:custGeom>
          <a:noFill/>
          <a:ln w="19050" cap="flat" cmpd="sng" algn="ctr">
            <a:solidFill>
              <a:sysClr val="windowText" lastClr="000000"/>
            </a:solidFill>
            <a:prstDash val="solid"/>
            <a:headEnd type="arrow" w="med" len="med"/>
            <a:tailEnd type="arrow"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a:ea typeface="ＭＳ Ｐゴシック" panose="020B0600070205080204" pitchFamily="34" charset="-128"/>
              <a:cs typeface="+mn-cs"/>
            </a:endParaRPr>
          </a:p>
        </p:txBody>
      </p:sp>
      <p:cxnSp>
        <p:nvCxnSpPr>
          <p:cNvPr id="115" name="直線矢印コネクタ 42">
            <a:extLst>
              <a:ext uri="{FF2B5EF4-FFF2-40B4-BE49-F238E27FC236}">
                <a16:creationId xmlns="" xmlns:a16="http://schemas.microsoft.com/office/drawing/2014/main" id="{4A6F4C0F-A7DE-408F-8F79-793DF7BD4596}"/>
              </a:ext>
            </a:extLst>
          </p:cNvPr>
          <p:cNvCxnSpPr/>
          <p:nvPr/>
        </p:nvCxnSpPr>
        <p:spPr>
          <a:xfrm flipV="1">
            <a:off x="3457091" y="4045902"/>
            <a:ext cx="0" cy="511169"/>
          </a:xfrm>
          <a:prstGeom prst="straightConnector1">
            <a:avLst/>
          </a:prstGeom>
          <a:noFill/>
          <a:ln w="12700" cap="flat" cmpd="sng" algn="ctr">
            <a:solidFill>
              <a:sysClr val="windowText" lastClr="000000"/>
            </a:solidFill>
            <a:prstDash val="solid"/>
            <a:tailEnd type="arrow"/>
          </a:ln>
          <a:effectLst/>
        </p:spPr>
      </p:cxnSp>
      <p:sp>
        <p:nvSpPr>
          <p:cNvPr id="116" name="テキスト ボックス 3">
            <a:extLst>
              <a:ext uri="{FF2B5EF4-FFF2-40B4-BE49-F238E27FC236}">
                <a16:creationId xmlns="" xmlns:a16="http://schemas.microsoft.com/office/drawing/2014/main" id="{BC02BDCF-8B02-47F9-8CB4-C3C4ABC038B9}"/>
              </a:ext>
            </a:extLst>
          </p:cNvPr>
          <p:cNvSpPr txBox="1"/>
          <p:nvPr/>
        </p:nvSpPr>
        <p:spPr>
          <a:xfrm>
            <a:off x="2004600" y="1589746"/>
            <a:ext cx="1905330" cy="369332"/>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kumimoji="1" lang="en-US" altLang="ja-JP" sz="1800" b="1" u="sng" dirty="0">
                <a:solidFill>
                  <a:prstClr val="black"/>
                </a:solidFill>
                <a:latin typeface="Times New Roman" pitchFamily="18" charset="0"/>
                <a:ea typeface="ＭＳ Ｐゴシック" panose="020B0600070205080204" pitchFamily="34" charset="-128"/>
                <a:cs typeface="Times New Roman" pitchFamily="18" charset="0"/>
              </a:rPr>
              <a:t>RPW transmitter</a:t>
            </a:r>
            <a:endParaRPr kumimoji="1" lang="ja-JP" altLang="en-US" sz="1800" b="1" u="sng" dirty="0">
              <a:solidFill>
                <a:prstClr val="black"/>
              </a:solidFill>
              <a:latin typeface="Times New Roman" pitchFamily="18" charset="0"/>
              <a:ea typeface="ＭＳ Ｐゴシック" panose="020B0600070205080204" pitchFamily="34" charset="-128"/>
              <a:cs typeface="Times New Roman" pitchFamily="18" charset="0"/>
            </a:endParaRPr>
          </a:p>
        </p:txBody>
      </p:sp>
      <p:grpSp>
        <p:nvGrpSpPr>
          <p:cNvPr id="117" name="グループ化 354">
            <a:extLst>
              <a:ext uri="{FF2B5EF4-FFF2-40B4-BE49-F238E27FC236}">
                <a16:creationId xmlns="" xmlns:a16="http://schemas.microsoft.com/office/drawing/2014/main" id="{153ACA57-2C25-4384-AB22-5E6130A25F70}"/>
              </a:ext>
            </a:extLst>
          </p:cNvPr>
          <p:cNvGrpSpPr>
            <a:grpSpLocks/>
          </p:cNvGrpSpPr>
          <p:nvPr/>
        </p:nvGrpSpPr>
        <p:grpSpPr bwMode="auto">
          <a:xfrm>
            <a:off x="3958530" y="2401895"/>
            <a:ext cx="1619672" cy="820490"/>
            <a:chOff x="1512464" y="3860996"/>
            <a:chExt cx="3058733" cy="983552"/>
          </a:xfrm>
        </p:grpSpPr>
        <p:sp>
          <p:nvSpPr>
            <p:cNvPr id="118" name="フリーフォーム 6">
              <a:extLst>
                <a:ext uri="{FF2B5EF4-FFF2-40B4-BE49-F238E27FC236}">
                  <a16:creationId xmlns="" xmlns:a16="http://schemas.microsoft.com/office/drawing/2014/main" id="{7BC8CC7B-83A5-46AA-8F18-3792A15A5688}"/>
                </a:ext>
              </a:extLst>
            </p:cNvPr>
            <p:cNvSpPr/>
            <p:nvPr/>
          </p:nvSpPr>
          <p:spPr>
            <a:xfrm>
              <a:off x="1512464" y="3861048"/>
              <a:ext cx="3023812" cy="970861"/>
            </a:xfrm>
            <a:custGeom>
              <a:avLst/>
              <a:gdLst>
                <a:gd name="connsiteX0" fmla="*/ 0 w 3781425"/>
                <a:gd name="connsiteY0" fmla="*/ 971550 h 971550"/>
                <a:gd name="connsiteX1" fmla="*/ 542925 w 3781425"/>
                <a:gd name="connsiteY1" fmla="*/ 0 h 971550"/>
                <a:gd name="connsiteX2" fmla="*/ 1076325 w 3781425"/>
                <a:gd name="connsiteY2" fmla="*/ 971550 h 971550"/>
                <a:gd name="connsiteX3" fmla="*/ 1619250 w 3781425"/>
                <a:gd name="connsiteY3" fmla="*/ 0 h 971550"/>
                <a:gd name="connsiteX4" fmla="*/ 2162175 w 3781425"/>
                <a:gd name="connsiteY4" fmla="*/ 971550 h 971550"/>
                <a:gd name="connsiteX5" fmla="*/ 2695575 w 3781425"/>
                <a:gd name="connsiteY5" fmla="*/ 0 h 971550"/>
                <a:gd name="connsiteX6" fmla="*/ 3238500 w 3781425"/>
                <a:gd name="connsiteY6" fmla="*/ 971550 h 971550"/>
                <a:gd name="connsiteX7" fmla="*/ 3781425 w 3781425"/>
                <a:gd name="connsiteY7" fmla="*/ 0 h 97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81425" h="971550">
                  <a:moveTo>
                    <a:pt x="0" y="971550"/>
                  </a:moveTo>
                  <a:cubicBezTo>
                    <a:pt x="181769" y="485775"/>
                    <a:pt x="363538" y="0"/>
                    <a:pt x="542925" y="0"/>
                  </a:cubicBezTo>
                  <a:cubicBezTo>
                    <a:pt x="722312" y="0"/>
                    <a:pt x="896938" y="971550"/>
                    <a:pt x="1076325" y="971550"/>
                  </a:cubicBezTo>
                  <a:cubicBezTo>
                    <a:pt x="1255712" y="971550"/>
                    <a:pt x="1438275" y="0"/>
                    <a:pt x="1619250" y="0"/>
                  </a:cubicBezTo>
                  <a:cubicBezTo>
                    <a:pt x="1800225" y="0"/>
                    <a:pt x="1982788" y="971550"/>
                    <a:pt x="2162175" y="971550"/>
                  </a:cubicBezTo>
                  <a:cubicBezTo>
                    <a:pt x="2341562" y="971550"/>
                    <a:pt x="2516188" y="0"/>
                    <a:pt x="2695575" y="0"/>
                  </a:cubicBezTo>
                  <a:cubicBezTo>
                    <a:pt x="2874962" y="0"/>
                    <a:pt x="3057525" y="971550"/>
                    <a:pt x="3238500" y="971550"/>
                  </a:cubicBezTo>
                  <a:cubicBezTo>
                    <a:pt x="3419475" y="971550"/>
                    <a:pt x="3600450" y="485775"/>
                    <a:pt x="3781425" y="0"/>
                  </a:cubicBezTo>
                </a:path>
              </a:pathLst>
            </a:custGeom>
            <a:noFill/>
            <a:ln w="9525" cap="flat" cmpd="sng" algn="ctr">
              <a:solidFill>
                <a:srgbClr val="FF0000"/>
              </a:solidFill>
              <a:prstDash val="sysDash"/>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cs typeface="+mn-cs"/>
              </a:endParaRPr>
            </a:p>
          </p:txBody>
        </p:sp>
        <p:sp>
          <p:nvSpPr>
            <p:cNvPr id="119" name="フリーフォーム 7">
              <a:extLst>
                <a:ext uri="{FF2B5EF4-FFF2-40B4-BE49-F238E27FC236}">
                  <a16:creationId xmlns="" xmlns:a16="http://schemas.microsoft.com/office/drawing/2014/main" id="{61BF1807-9BAE-466A-A146-3255615167BF}"/>
                </a:ext>
              </a:extLst>
            </p:cNvPr>
            <p:cNvSpPr/>
            <p:nvPr/>
          </p:nvSpPr>
          <p:spPr>
            <a:xfrm flipV="1">
              <a:off x="1547385" y="3861048"/>
              <a:ext cx="3023812" cy="970861"/>
            </a:xfrm>
            <a:custGeom>
              <a:avLst/>
              <a:gdLst>
                <a:gd name="connsiteX0" fmla="*/ 0 w 3781425"/>
                <a:gd name="connsiteY0" fmla="*/ 971550 h 971550"/>
                <a:gd name="connsiteX1" fmla="*/ 542925 w 3781425"/>
                <a:gd name="connsiteY1" fmla="*/ 0 h 971550"/>
                <a:gd name="connsiteX2" fmla="*/ 1076325 w 3781425"/>
                <a:gd name="connsiteY2" fmla="*/ 971550 h 971550"/>
                <a:gd name="connsiteX3" fmla="*/ 1619250 w 3781425"/>
                <a:gd name="connsiteY3" fmla="*/ 0 h 971550"/>
                <a:gd name="connsiteX4" fmla="*/ 2162175 w 3781425"/>
                <a:gd name="connsiteY4" fmla="*/ 971550 h 971550"/>
                <a:gd name="connsiteX5" fmla="*/ 2695575 w 3781425"/>
                <a:gd name="connsiteY5" fmla="*/ 0 h 971550"/>
                <a:gd name="connsiteX6" fmla="*/ 3238500 w 3781425"/>
                <a:gd name="connsiteY6" fmla="*/ 971550 h 971550"/>
                <a:gd name="connsiteX7" fmla="*/ 3781425 w 3781425"/>
                <a:gd name="connsiteY7" fmla="*/ 0 h 97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81425" h="971550">
                  <a:moveTo>
                    <a:pt x="0" y="971550"/>
                  </a:moveTo>
                  <a:cubicBezTo>
                    <a:pt x="181769" y="485775"/>
                    <a:pt x="363538" y="0"/>
                    <a:pt x="542925" y="0"/>
                  </a:cubicBezTo>
                  <a:cubicBezTo>
                    <a:pt x="722312" y="0"/>
                    <a:pt x="896938" y="971550"/>
                    <a:pt x="1076325" y="971550"/>
                  </a:cubicBezTo>
                  <a:cubicBezTo>
                    <a:pt x="1255712" y="971550"/>
                    <a:pt x="1438275" y="0"/>
                    <a:pt x="1619250" y="0"/>
                  </a:cubicBezTo>
                  <a:cubicBezTo>
                    <a:pt x="1800225" y="0"/>
                    <a:pt x="1982788" y="971550"/>
                    <a:pt x="2162175" y="971550"/>
                  </a:cubicBezTo>
                  <a:cubicBezTo>
                    <a:pt x="2341562" y="971550"/>
                    <a:pt x="2516188" y="0"/>
                    <a:pt x="2695575" y="0"/>
                  </a:cubicBezTo>
                  <a:cubicBezTo>
                    <a:pt x="2874962" y="0"/>
                    <a:pt x="3057525" y="971550"/>
                    <a:pt x="3238500" y="971550"/>
                  </a:cubicBezTo>
                  <a:cubicBezTo>
                    <a:pt x="3419475" y="971550"/>
                    <a:pt x="3600450" y="485775"/>
                    <a:pt x="3781425" y="0"/>
                  </a:cubicBezTo>
                </a:path>
              </a:pathLst>
            </a:custGeom>
            <a:noFill/>
            <a:ln w="9525" cap="flat" cmpd="sng" algn="ctr">
              <a:solidFill>
                <a:srgbClr val="FF0000"/>
              </a:solidFill>
              <a:prstDash val="sysDash"/>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cs typeface="+mn-cs"/>
              </a:endParaRPr>
            </a:p>
          </p:txBody>
        </p:sp>
        <p:sp>
          <p:nvSpPr>
            <p:cNvPr id="120" name="フリーフォーム 32">
              <a:extLst>
                <a:ext uri="{FF2B5EF4-FFF2-40B4-BE49-F238E27FC236}">
                  <a16:creationId xmlns="" xmlns:a16="http://schemas.microsoft.com/office/drawing/2014/main" id="{8C599E49-FB12-4406-AA69-A95CED6D88B4}"/>
                </a:ext>
              </a:extLst>
            </p:cNvPr>
            <p:cNvSpPr/>
            <p:nvPr/>
          </p:nvSpPr>
          <p:spPr>
            <a:xfrm>
              <a:off x="1606114" y="3860996"/>
              <a:ext cx="2879368" cy="983552"/>
            </a:xfrm>
            <a:custGeom>
              <a:avLst/>
              <a:gdLst>
                <a:gd name="connsiteX0" fmla="*/ 0 w 3676650"/>
                <a:gd name="connsiteY0" fmla="*/ 974725 h 974725"/>
                <a:gd name="connsiteX1" fmla="*/ 104775 w 3676650"/>
                <a:gd name="connsiteY1" fmla="*/ 3175 h 974725"/>
                <a:gd name="connsiteX2" fmla="*/ 219075 w 3676650"/>
                <a:gd name="connsiteY2" fmla="*/ 974725 h 974725"/>
                <a:gd name="connsiteX3" fmla="*/ 323850 w 3676650"/>
                <a:gd name="connsiteY3" fmla="*/ 3175 h 974725"/>
                <a:gd name="connsiteX4" fmla="*/ 428625 w 3676650"/>
                <a:gd name="connsiteY4" fmla="*/ 974725 h 974725"/>
                <a:gd name="connsiteX5" fmla="*/ 542925 w 3676650"/>
                <a:gd name="connsiteY5" fmla="*/ 3175 h 974725"/>
                <a:gd name="connsiteX6" fmla="*/ 647700 w 3676650"/>
                <a:gd name="connsiteY6" fmla="*/ 974725 h 974725"/>
                <a:gd name="connsiteX7" fmla="*/ 752475 w 3676650"/>
                <a:gd name="connsiteY7" fmla="*/ 3175 h 974725"/>
                <a:gd name="connsiteX8" fmla="*/ 866775 w 3676650"/>
                <a:gd name="connsiteY8" fmla="*/ 974725 h 974725"/>
                <a:gd name="connsiteX9" fmla="*/ 971550 w 3676650"/>
                <a:gd name="connsiteY9" fmla="*/ 3175 h 974725"/>
                <a:gd name="connsiteX10" fmla="*/ 1076325 w 3676650"/>
                <a:gd name="connsiteY10" fmla="*/ 974725 h 974725"/>
                <a:gd name="connsiteX11" fmla="*/ 1190625 w 3676650"/>
                <a:gd name="connsiteY11" fmla="*/ 3175 h 974725"/>
                <a:gd name="connsiteX12" fmla="*/ 1295400 w 3676650"/>
                <a:gd name="connsiteY12" fmla="*/ 974725 h 974725"/>
                <a:gd name="connsiteX13" fmla="*/ 1400175 w 3676650"/>
                <a:gd name="connsiteY13" fmla="*/ 3175 h 974725"/>
                <a:gd name="connsiteX14" fmla="*/ 1514475 w 3676650"/>
                <a:gd name="connsiteY14" fmla="*/ 974725 h 974725"/>
                <a:gd name="connsiteX15" fmla="*/ 1619250 w 3676650"/>
                <a:gd name="connsiteY15" fmla="*/ 3175 h 974725"/>
                <a:gd name="connsiteX16" fmla="*/ 1724025 w 3676650"/>
                <a:gd name="connsiteY16" fmla="*/ 974725 h 974725"/>
                <a:gd name="connsiteX17" fmla="*/ 1838325 w 3676650"/>
                <a:gd name="connsiteY17" fmla="*/ 3175 h 974725"/>
                <a:gd name="connsiteX18" fmla="*/ 1943100 w 3676650"/>
                <a:gd name="connsiteY18" fmla="*/ 974725 h 974725"/>
                <a:gd name="connsiteX19" fmla="*/ 2047875 w 3676650"/>
                <a:gd name="connsiteY19" fmla="*/ 3175 h 974725"/>
                <a:gd name="connsiteX20" fmla="*/ 2162175 w 3676650"/>
                <a:gd name="connsiteY20" fmla="*/ 955675 h 974725"/>
                <a:gd name="connsiteX21" fmla="*/ 2266950 w 3676650"/>
                <a:gd name="connsiteY21" fmla="*/ 3175 h 974725"/>
                <a:gd name="connsiteX22" fmla="*/ 2371725 w 3676650"/>
                <a:gd name="connsiteY22" fmla="*/ 974725 h 974725"/>
                <a:gd name="connsiteX23" fmla="*/ 2486025 w 3676650"/>
                <a:gd name="connsiteY23" fmla="*/ 3175 h 974725"/>
                <a:gd name="connsiteX24" fmla="*/ 2590800 w 3676650"/>
                <a:gd name="connsiteY24" fmla="*/ 974725 h 974725"/>
                <a:gd name="connsiteX25" fmla="*/ 2695575 w 3676650"/>
                <a:gd name="connsiteY25" fmla="*/ 3175 h 974725"/>
                <a:gd name="connsiteX26" fmla="*/ 2809875 w 3676650"/>
                <a:gd name="connsiteY26" fmla="*/ 974725 h 974725"/>
                <a:gd name="connsiteX27" fmla="*/ 2914650 w 3676650"/>
                <a:gd name="connsiteY27" fmla="*/ 3175 h 974725"/>
                <a:gd name="connsiteX28" fmla="*/ 3028950 w 3676650"/>
                <a:gd name="connsiteY28" fmla="*/ 974725 h 974725"/>
                <a:gd name="connsiteX29" fmla="*/ 3133725 w 3676650"/>
                <a:gd name="connsiteY29" fmla="*/ 3175 h 974725"/>
                <a:gd name="connsiteX30" fmla="*/ 3238500 w 3676650"/>
                <a:gd name="connsiteY30" fmla="*/ 974725 h 974725"/>
                <a:gd name="connsiteX31" fmla="*/ 3352800 w 3676650"/>
                <a:gd name="connsiteY31" fmla="*/ 3175 h 974725"/>
                <a:gd name="connsiteX32" fmla="*/ 3457575 w 3676650"/>
                <a:gd name="connsiteY32" fmla="*/ 974725 h 974725"/>
                <a:gd name="connsiteX33" fmla="*/ 3562350 w 3676650"/>
                <a:gd name="connsiteY33" fmla="*/ 3175 h 974725"/>
                <a:gd name="connsiteX34" fmla="*/ 3676650 w 3676650"/>
                <a:gd name="connsiteY34" fmla="*/ 974725 h 974725"/>
                <a:gd name="connsiteX0" fmla="*/ 0 w 3676650"/>
                <a:gd name="connsiteY0" fmla="*/ 974725 h 1016201"/>
                <a:gd name="connsiteX1" fmla="*/ 108012 w 3676650"/>
                <a:gd name="connsiteY1" fmla="*/ 252028 h 1016201"/>
                <a:gd name="connsiteX2" fmla="*/ 219075 w 3676650"/>
                <a:gd name="connsiteY2" fmla="*/ 974725 h 1016201"/>
                <a:gd name="connsiteX3" fmla="*/ 323850 w 3676650"/>
                <a:gd name="connsiteY3" fmla="*/ 3175 h 1016201"/>
                <a:gd name="connsiteX4" fmla="*/ 428625 w 3676650"/>
                <a:gd name="connsiteY4" fmla="*/ 974725 h 1016201"/>
                <a:gd name="connsiteX5" fmla="*/ 542925 w 3676650"/>
                <a:gd name="connsiteY5" fmla="*/ 3175 h 1016201"/>
                <a:gd name="connsiteX6" fmla="*/ 647700 w 3676650"/>
                <a:gd name="connsiteY6" fmla="*/ 974725 h 1016201"/>
                <a:gd name="connsiteX7" fmla="*/ 752475 w 3676650"/>
                <a:gd name="connsiteY7" fmla="*/ 3175 h 1016201"/>
                <a:gd name="connsiteX8" fmla="*/ 866775 w 3676650"/>
                <a:gd name="connsiteY8" fmla="*/ 974725 h 1016201"/>
                <a:gd name="connsiteX9" fmla="*/ 971550 w 3676650"/>
                <a:gd name="connsiteY9" fmla="*/ 3175 h 1016201"/>
                <a:gd name="connsiteX10" fmla="*/ 1076325 w 3676650"/>
                <a:gd name="connsiteY10" fmla="*/ 974725 h 1016201"/>
                <a:gd name="connsiteX11" fmla="*/ 1190625 w 3676650"/>
                <a:gd name="connsiteY11" fmla="*/ 3175 h 1016201"/>
                <a:gd name="connsiteX12" fmla="*/ 1295400 w 3676650"/>
                <a:gd name="connsiteY12" fmla="*/ 974725 h 1016201"/>
                <a:gd name="connsiteX13" fmla="*/ 1400175 w 3676650"/>
                <a:gd name="connsiteY13" fmla="*/ 3175 h 1016201"/>
                <a:gd name="connsiteX14" fmla="*/ 1514475 w 3676650"/>
                <a:gd name="connsiteY14" fmla="*/ 974725 h 1016201"/>
                <a:gd name="connsiteX15" fmla="*/ 1619250 w 3676650"/>
                <a:gd name="connsiteY15" fmla="*/ 3175 h 1016201"/>
                <a:gd name="connsiteX16" fmla="*/ 1724025 w 3676650"/>
                <a:gd name="connsiteY16" fmla="*/ 974725 h 1016201"/>
                <a:gd name="connsiteX17" fmla="*/ 1838325 w 3676650"/>
                <a:gd name="connsiteY17" fmla="*/ 3175 h 1016201"/>
                <a:gd name="connsiteX18" fmla="*/ 1943100 w 3676650"/>
                <a:gd name="connsiteY18" fmla="*/ 974725 h 1016201"/>
                <a:gd name="connsiteX19" fmla="*/ 2047875 w 3676650"/>
                <a:gd name="connsiteY19" fmla="*/ 3175 h 1016201"/>
                <a:gd name="connsiteX20" fmla="*/ 2162175 w 3676650"/>
                <a:gd name="connsiteY20" fmla="*/ 955675 h 1016201"/>
                <a:gd name="connsiteX21" fmla="*/ 2266950 w 3676650"/>
                <a:gd name="connsiteY21" fmla="*/ 3175 h 1016201"/>
                <a:gd name="connsiteX22" fmla="*/ 2371725 w 3676650"/>
                <a:gd name="connsiteY22" fmla="*/ 974725 h 1016201"/>
                <a:gd name="connsiteX23" fmla="*/ 2486025 w 3676650"/>
                <a:gd name="connsiteY23" fmla="*/ 3175 h 1016201"/>
                <a:gd name="connsiteX24" fmla="*/ 2590800 w 3676650"/>
                <a:gd name="connsiteY24" fmla="*/ 974725 h 1016201"/>
                <a:gd name="connsiteX25" fmla="*/ 2695575 w 3676650"/>
                <a:gd name="connsiteY25" fmla="*/ 3175 h 1016201"/>
                <a:gd name="connsiteX26" fmla="*/ 2809875 w 3676650"/>
                <a:gd name="connsiteY26" fmla="*/ 974725 h 1016201"/>
                <a:gd name="connsiteX27" fmla="*/ 2914650 w 3676650"/>
                <a:gd name="connsiteY27" fmla="*/ 3175 h 1016201"/>
                <a:gd name="connsiteX28" fmla="*/ 3028950 w 3676650"/>
                <a:gd name="connsiteY28" fmla="*/ 974725 h 1016201"/>
                <a:gd name="connsiteX29" fmla="*/ 3133725 w 3676650"/>
                <a:gd name="connsiteY29" fmla="*/ 3175 h 1016201"/>
                <a:gd name="connsiteX30" fmla="*/ 3238500 w 3676650"/>
                <a:gd name="connsiteY30" fmla="*/ 974725 h 1016201"/>
                <a:gd name="connsiteX31" fmla="*/ 3352800 w 3676650"/>
                <a:gd name="connsiteY31" fmla="*/ 3175 h 1016201"/>
                <a:gd name="connsiteX32" fmla="*/ 3457575 w 3676650"/>
                <a:gd name="connsiteY32" fmla="*/ 974725 h 1016201"/>
                <a:gd name="connsiteX33" fmla="*/ 3562350 w 3676650"/>
                <a:gd name="connsiteY33" fmla="*/ 3175 h 1016201"/>
                <a:gd name="connsiteX34" fmla="*/ 3676650 w 3676650"/>
                <a:gd name="connsiteY34" fmla="*/ 974725 h 1016201"/>
                <a:gd name="connsiteX0" fmla="*/ 0 w 3676650"/>
                <a:gd name="connsiteY0" fmla="*/ 1043994 h 1043994"/>
                <a:gd name="connsiteX1" fmla="*/ 108012 w 3676650"/>
                <a:gd name="connsiteY1" fmla="*/ 321297 h 1043994"/>
                <a:gd name="connsiteX2" fmla="*/ 216024 w 3676650"/>
                <a:gd name="connsiteY2" fmla="*/ 609329 h 1043994"/>
                <a:gd name="connsiteX3" fmla="*/ 323850 w 3676650"/>
                <a:gd name="connsiteY3" fmla="*/ 72444 h 1043994"/>
                <a:gd name="connsiteX4" fmla="*/ 428625 w 3676650"/>
                <a:gd name="connsiteY4" fmla="*/ 1043994 h 1043994"/>
                <a:gd name="connsiteX5" fmla="*/ 542925 w 3676650"/>
                <a:gd name="connsiteY5" fmla="*/ 72444 h 1043994"/>
                <a:gd name="connsiteX6" fmla="*/ 647700 w 3676650"/>
                <a:gd name="connsiteY6" fmla="*/ 1043994 h 1043994"/>
                <a:gd name="connsiteX7" fmla="*/ 752475 w 3676650"/>
                <a:gd name="connsiteY7" fmla="*/ 72444 h 1043994"/>
                <a:gd name="connsiteX8" fmla="*/ 866775 w 3676650"/>
                <a:gd name="connsiteY8" fmla="*/ 1043994 h 1043994"/>
                <a:gd name="connsiteX9" fmla="*/ 971550 w 3676650"/>
                <a:gd name="connsiteY9" fmla="*/ 72444 h 1043994"/>
                <a:gd name="connsiteX10" fmla="*/ 1076325 w 3676650"/>
                <a:gd name="connsiteY10" fmla="*/ 1043994 h 1043994"/>
                <a:gd name="connsiteX11" fmla="*/ 1190625 w 3676650"/>
                <a:gd name="connsiteY11" fmla="*/ 72444 h 1043994"/>
                <a:gd name="connsiteX12" fmla="*/ 1295400 w 3676650"/>
                <a:gd name="connsiteY12" fmla="*/ 1043994 h 1043994"/>
                <a:gd name="connsiteX13" fmla="*/ 1400175 w 3676650"/>
                <a:gd name="connsiteY13" fmla="*/ 72444 h 1043994"/>
                <a:gd name="connsiteX14" fmla="*/ 1514475 w 3676650"/>
                <a:gd name="connsiteY14" fmla="*/ 1043994 h 1043994"/>
                <a:gd name="connsiteX15" fmla="*/ 1619250 w 3676650"/>
                <a:gd name="connsiteY15" fmla="*/ 72444 h 1043994"/>
                <a:gd name="connsiteX16" fmla="*/ 1724025 w 3676650"/>
                <a:gd name="connsiteY16" fmla="*/ 1043994 h 1043994"/>
                <a:gd name="connsiteX17" fmla="*/ 1838325 w 3676650"/>
                <a:gd name="connsiteY17" fmla="*/ 72444 h 1043994"/>
                <a:gd name="connsiteX18" fmla="*/ 1943100 w 3676650"/>
                <a:gd name="connsiteY18" fmla="*/ 1043994 h 1043994"/>
                <a:gd name="connsiteX19" fmla="*/ 2047875 w 3676650"/>
                <a:gd name="connsiteY19" fmla="*/ 72444 h 1043994"/>
                <a:gd name="connsiteX20" fmla="*/ 2162175 w 3676650"/>
                <a:gd name="connsiteY20" fmla="*/ 1024944 h 1043994"/>
                <a:gd name="connsiteX21" fmla="*/ 2266950 w 3676650"/>
                <a:gd name="connsiteY21" fmla="*/ 72444 h 1043994"/>
                <a:gd name="connsiteX22" fmla="*/ 2371725 w 3676650"/>
                <a:gd name="connsiteY22" fmla="*/ 1043994 h 1043994"/>
                <a:gd name="connsiteX23" fmla="*/ 2486025 w 3676650"/>
                <a:gd name="connsiteY23" fmla="*/ 72444 h 1043994"/>
                <a:gd name="connsiteX24" fmla="*/ 2590800 w 3676650"/>
                <a:gd name="connsiteY24" fmla="*/ 1043994 h 1043994"/>
                <a:gd name="connsiteX25" fmla="*/ 2695575 w 3676650"/>
                <a:gd name="connsiteY25" fmla="*/ 72444 h 1043994"/>
                <a:gd name="connsiteX26" fmla="*/ 2809875 w 3676650"/>
                <a:gd name="connsiteY26" fmla="*/ 1043994 h 1043994"/>
                <a:gd name="connsiteX27" fmla="*/ 2914650 w 3676650"/>
                <a:gd name="connsiteY27" fmla="*/ 72444 h 1043994"/>
                <a:gd name="connsiteX28" fmla="*/ 3028950 w 3676650"/>
                <a:gd name="connsiteY28" fmla="*/ 1043994 h 1043994"/>
                <a:gd name="connsiteX29" fmla="*/ 3133725 w 3676650"/>
                <a:gd name="connsiteY29" fmla="*/ 72444 h 1043994"/>
                <a:gd name="connsiteX30" fmla="*/ 3238500 w 3676650"/>
                <a:gd name="connsiteY30" fmla="*/ 1043994 h 1043994"/>
                <a:gd name="connsiteX31" fmla="*/ 3352800 w 3676650"/>
                <a:gd name="connsiteY31" fmla="*/ 72444 h 1043994"/>
                <a:gd name="connsiteX32" fmla="*/ 3457575 w 3676650"/>
                <a:gd name="connsiteY32" fmla="*/ 1043994 h 1043994"/>
                <a:gd name="connsiteX33" fmla="*/ 3562350 w 3676650"/>
                <a:gd name="connsiteY33" fmla="*/ 72444 h 1043994"/>
                <a:gd name="connsiteX34" fmla="*/ 3676650 w 3676650"/>
                <a:gd name="connsiteY34" fmla="*/ 1043994 h 1043994"/>
                <a:gd name="connsiteX0" fmla="*/ 0 w 3676650"/>
                <a:gd name="connsiteY0" fmla="*/ 974725 h 1016201"/>
                <a:gd name="connsiteX1" fmla="*/ 108012 w 3676650"/>
                <a:gd name="connsiteY1" fmla="*/ 252028 h 1016201"/>
                <a:gd name="connsiteX2" fmla="*/ 216024 w 3676650"/>
                <a:gd name="connsiteY2" fmla="*/ 540060 h 1016201"/>
                <a:gd name="connsiteX3" fmla="*/ 324036 w 3676650"/>
                <a:gd name="connsiteY3" fmla="*/ 252028 h 1016201"/>
                <a:gd name="connsiteX4" fmla="*/ 428625 w 3676650"/>
                <a:gd name="connsiteY4" fmla="*/ 974725 h 1016201"/>
                <a:gd name="connsiteX5" fmla="*/ 542925 w 3676650"/>
                <a:gd name="connsiteY5" fmla="*/ 3175 h 1016201"/>
                <a:gd name="connsiteX6" fmla="*/ 647700 w 3676650"/>
                <a:gd name="connsiteY6" fmla="*/ 974725 h 1016201"/>
                <a:gd name="connsiteX7" fmla="*/ 752475 w 3676650"/>
                <a:gd name="connsiteY7" fmla="*/ 3175 h 1016201"/>
                <a:gd name="connsiteX8" fmla="*/ 866775 w 3676650"/>
                <a:gd name="connsiteY8" fmla="*/ 974725 h 1016201"/>
                <a:gd name="connsiteX9" fmla="*/ 971550 w 3676650"/>
                <a:gd name="connsiteY9" fmla="*/ 3175 h 1016201"/>
                <a:gd name="connsiteX10" fmla="*/ 1076325 w 3676650"/>
                <a:gd name="connsiteY10" fmla="*/ 974725 h 1016201"/>
                <a:gd name="connsiteX11" fmla="*/ 1190625 w 3676650"/>
                <a:gd name="connsiteY11" fmla="*/ 3175 h 1016201"/>
                <a:gd name="connsiteX12" fmla="*/ 1295400 w 3676650"/>
                <a:gd name="connsiteY12" fmla="*/ 974725 h 1016201"/>
                <a:gd name="connsiteX13" fmla="*/ 1400175 w 3676650"/>
                <a:gd name="connsiteY13" fmla="*/ 3175 h 1016201"/>
                <a:gd name="connsiteX14" fmla="*/ 1514475 w 3676650"/>
                <a:gd name="connsiteY14" fmla="*/ 974725 h 1016201"/>
                <a:gd name="connsiteX15" fmla="*/ 1619250 w 3676650"/>
                <a:gd name="connsiteY15" fmla="*/ 3175 h 1016201"/>
                <a:gd name="connsiteX16" fmla="*/ 1724025 w 3676650"/>
                <a:gd name="connsiteY16" fmla="*/ 974725 h 1016201"/>
                <a:gd name="connsiteX17" fmla="*/ 1838325 w 3676650"/>
                <a:gd name="connsiteY17" fmla="*/ 3175 h 1016201"/>
                <a:gd name="connsiteX18" fmla="*/ 1943100 w 3676650"/>
                <a:gd name="connsiteY18" fmla="*/ 974725 h 1016201"/>
                <a:gd name="connsiteX19" fmla="*/ 2047875 w 3676650"/>
                <a:gd name="connsiteY19" fmla="*/ 3175 h 1016201"/>
                <a:gd name="connsiteX20" fmla="*/ 2162175 w 3676650"/>
                <a:gd name="connsiteY20" fmla="*/ 955675 h 1016201"/>
                <a:gd name="connsiteX21" fmla="*/ 2266950 w 3676650"/>
                <a:gd name="connsiteY21" fmla="*/ 3175 h 1016201"/>
                <a:gd name="connsiteX22" fmla="*/ 2371725 w 3676650"/>
                <a:gd name="connsiteY22" fmla="*/ 974725 h 1016201"/>
                <a:gd name="connsiteX23" fmla="*/ 2486025 w 3676650"/>
                <a:gd name="connsiteY23" fmla="*/ 3175 h 1016201"/>
                <a:gd name="connsiteX24" fmla="*/ 2590800 w 3676650"/>
                <a:gd name="connsiteY24" fmla="*/ 974725 h 1016201"/>
                <a:gd name="connsiteX25" fmla="*/ 2695575 w 3676650"/>
                <a:gd name="connsiteY25" fmla="*/ 3175 h 1016201"/>
                <a:gd name="connsiteX26" fmla="*/ 2809875 w 3676650"/>
                <a:gd name="connsiteY26" fmla="*/ 974725 h 1016201"/>
                <a:gd name="connsiteX27" fmla="*/ 2914650 w 3676650"/>
                <a:gd name="connsiteY27" fmla="*/ 3175 h 1016201"/>
                <a:gd name="connsiteX28" fmla="*/ 3028950 w 3676650"/>
                <a:gd name="connsiteY28" fmla="*/ 974725 h 1016201"/>
                <a:gd name="connsiteX29" fmla="*/ 3133725 w 3676650"/>
                <a:gd name="connsiteY29" fmla="*/ 3175 h 1016201"/>
                <a:gd name="connsiteX30" fmla="*/ 3238500 w 3676650"/>
                <a:gd name="connsiteY30" fmla="*/ 974725 h 1016201"/>
                <a:gd name="connsiteX31" fmla="*/ 3352800 w 3676650"/>
                <a:gd name="connsiteY31" fmla="*/ 3175 h 1016201"/>
                <a:gd name="connsiteX32" fmla="*/ 3457575 w 3676650"/>
                <a:gd name="connsiteY32" fmla="*/ 974725 h 1016201"/>
                <a:gd name="connsiteX33" fmla="*/ 3562350 w 3676650"/>
                <a:gd name="connsiteY33" fmla="*/ 3175 h 1016201"/>
                <a:gd name="connsiteX34" fmla="*/ 3676650 w 3676650"/>
                <a:gd name="connsiteY34" fmla="*/ 974725 h 1016201"/>
                <a:gd name="connsiteX0" fmla="*/ 0 w 3676650"/>
                <a:gd name="connsiteY0" fmla="*/ 977987 h 980842"/>
                <a:gd name="connsiteX1" fmla="*/ 108012 w 3676650"/>
                <a:gd name="connsiteY1" fmla="*/ 255290 h 980842"/>
                <a:gd name="connsiteX2" fmla="*/ 216024 w 3676650"/>
                <a:gd name="connsiteY2" fmla="*/ 543322 h 980842"/>
                <a:gd name="connsiteX3" fmla="*/ 324036 w 3676650"/>
                <a:gd name="connsiteY3" fmla="*/ 255290 h 980842"/>
                <a:gd name="connsiteX4" fmla="*/ 432048 w 3676650"/>
                <a:gd name="connsiteY4" fmla="*/ 939366 h 980842"/>
                <a:gd name="connsiteX5" fmla="*/ 542925 w 3676650"/>
                <a:gd name="connsiteY5" fmla="*/ 6437 h 980842"/>
                <a:gd name="connsiteX6" fmla="*/ 647700 w 3676650"/>
                <a:gd name="connsiteY6" fmla="*/ 977987 h 980842"/>
                <a:gd name="connsiteX7" fmla="*/ 752475 w 3676650"/>
                <a:gd name="connsiteY7" fmla="*/ 6437 h 980842"/>
                <a:gd name="connsiteX8" fmla="*/ 866775 w 3676650"/>
                <a:gd name="connsiteY8" fmla="*/ 977987 h 980842"/>
                <a:gd name="connsiteX9" fmla="*/ 971550 w 3676650"/>
                <a:gd name="connsiteY9" fmla="*/ 6437 h 980842"/>
                <a:gd name="connsiteX10" fmla="*/ 1076325 w 3676650"/>
                <a:gd name="connsiteY10" fmla="*/ 977987 h 980842"/>
                <a:gd name="connsiteX11" fmla="*/ 1190625 w 3676650"/>
                <a:gd name="connsiteY11" fmla="*/ 6437 h 980842"/>
                <a:gd name="connsiteX12" fmla="*/ 1295400 w 3676650"/>
                <a:gd name="connsiteY12" fmla="*/ 977987 h 980842"/>
                <a:gd name="connsiteX13" fmla="*/ 1400175 w 3676650"/>
                <a:gd name="connsiteY13" fmla="*/ 6437 h 980842"/>
                <a:gd name="connsiteX14" fmla="*/ 1514475 w 3676650"/>
                <a:gd name="connsiteY14" fmla="*/ 977987 h 980842"/>
                <a:gd name="connsiteX15" fmla="*/ 1619250 w 3676650"/>
                <a:gd name="connsiteY15" fmla="*/ 6437 h 980842"/>
                <a:gd name="connsiteX16" fmla="*/ 1724025 w 3676650"/>
                <a:gd name="connsiteY16" fmla="*/ 977987 h 980842"/>
                <a:gd name="connsiteX17" fmla="*/ 1838325 w 3676650"/>
                <a:gd name="connsiteY17" fmla="*/ 6437 h 980842"/>
                <a:gd name="connsiteX18" fmla="*/ 1943100 w 3676650"/>
                <a:gd name="connsiteY18" fmla="*/ 977987 h 980842"/>
                <a:gd name="connsiteX19" fmla="*/ 2047875 w 3676650"/>
                <a:gd name="connsiteY19" fmla="*/ 6437 h 980842"/>
                <a:gd name="connsiteX20" fmla="*/ 2162175 w 3676650"/>
                <a:gd name="connsiteY20" fmla="*/ 958937 h 980842"/>
                <a:gd name="connsiteX21" fmla="*/ 2266950 w 3676650"/>
                <a:gd name="connsiteY21" fmla="*/ 6437 h 980842"/>
                <a:gd name="connsiteX22" fmla="*/ 2371725 w 3676650"/>
                <a:gd name="connsiteY22" fmla="*/ 977987 h 980842"/>
                <a:gd name="connsiteX23" fmla="*/ 2486025 w 3676650"/>
                <a:gd name="connsiteY23" fmla="*/ 6437 h 980842"/>
                <a:gd name="connsiteX24" fmla="*/ 2590800 w 3676650"/>
                <a:gd name="connsiteY24" fmla="*/ 977987 h 980842"/>
                <a:gd name="connsiteX25" fmla="*/ 2695575 w 3676650"/>
                <a:gd name="connsiteY25" fmla="*/ 6437 h 980842"/>
                <a:gd name="connsiteX26" fmla="*/ 2809875 w 3676650"/>
                <a:gd name="connsiteY26" fmla="*/ 977987 h 980842"/>
                <a:gd name="connsiteX27" fmla="*/ 2914650 w 3676650"/>
                <a:gd name="connsiteY27" fmla="*/ 6437 h 980842"/>
                <a:gd name="connsiteX28" fmla="*/ 3028950 w 3676650"/>
                <a:gd name="connsiteY28" fmla="*/ 977987 h 980842"/>
                <a:gd name="connsiteX29" fmla="*/ 3133725 w 3676650"/>
                <a:gd name="connsiteY29" fmla="*/ 6437 h 980842"/>
                <a:gd name="connsiteX30" fmla="*/ 3238500 w 3676650"/>
                <a:gd name="connsiteY30" fmla="*/ 977987 h 980842"/>
                <a:gd name="connsiteX31" fmla="*/ 3352800 w 3676650"/>
                <a:gd name="connsiteY31" fmla="*/ 6437 h 980842"/>
                <a:gd name="connsiteX32" fmla="*/ 3457575 w 3676650"/>
                <a:gd name="connsiteY32" fmla="*/ 977987 h 980842"/>
                <a:gd name="connsiteX33" fmla="*/ 3562350 w 3676650"/>
                <a:gd name="connsiteY33" fmla="*/ 6437 h 980842"/>
                <a:gd name="connsiteX34" fmla="*/ 3676650 w 3676650"/>
                <a:gd name="connsiteY34" fmla="*/ 977987 h 980842"/>
                <a:gd name="connsiteX0" fmla="*/ 0 w 3676650"/>
                <a:gd name="connsiteY0" fmla="*/ 983987 h 986842"/>
                <a:gd name="connsiteX1" fmla="*/ 108012 w 3676650"/>
                <a:gd name="connsiteY1" fmla="*/ 261290 h 986842"/>
                <a:gd name="connsiteX2" fmla="*/ 216024 w 3676650"/>
                <a:gd name="connsiteY2" fmla="*/ 549322 h 986842"/>
                <a:gd name="connsiteX3" fmla="*/ 324036 w 3676650"/>
                <a:gd name="connsiteY3" fmla="*/ 261290 h 986842"/>
                <a:gd name="connsiteX4" fmla="*/ 432048 w 3676650"/>
                <a:gd name="connsiteY4" fmla="*/ 945366 h 986842"/>
                <a:gd name="connsiteX5" fmla="*/ 542925 w 3676650"/>
                <a:gd name="connsiteY5" fmla="*/ 12437 h 986842"/>
                <a:gd name="connsiteX6" fmla="*/ 648072 w 3676650"/>
                <a:gd name="connsiteY6" fmla="*/ 909362 h 986842"/>
                <a:gd name="connsiteX7" fmla="*/ 752475 w 3676650"/>
                <a:gd name="connsiteY7" fmla="*/ 12437 h 986842"/>
                <a:gd name="connsiteX8" fmla="*/ 866775 w 3676650"/>
                <a:gd name="connsiteY8" fmla="*/ 983987 h 986842"/>
                <a:gd name="connsiteX9" fmla="*/ 971550 w 3676650"/>
                <a:gd name="connsiteY9" fmla="*/ 12437 h 986842"/>
                <a:gd name="connsiteX10" fmla="*/ 1076325 w 3676650"/>
                <a:gd name="connsiteY10" fmla="*/ 983987 h 986842"/>
                <a:gd name="connsiteX11" fmla="*/ 1190625 w 3676650"/>
                <a:gd name="connsiteY11" fmla="*/ 12437 h 986842"/>
                <a:gd name="connsiteX12" fmla="*/ 1295400 w 3676650"/>
                <a:gd name="connsiteY12" fmla="*/ 983987 h 986842"/>
                <a:gd name="connsiteX13" fmla="*/ 1400175 w 3676650"/>
                <a:gd name="connsiteY13" fmla="*/ 12437 h 986842"/>
                <a:gd name="connsiteX14" fmla="*/ 1514475 w 3676650"/>
                <a:gd name="connsiteY14" fmla="*/ 983987 h 986842"/>
                <a:gd name="connsiteX15" fmla="*/ 1619250 w 3676650"/>
                <a:gd name="connsiteY15" fmla="*/ 12437 h 986842"/>
                <a:gd name="connsiteX16" fmla="*/ 1724025 w 3676650"/>
                <a:gd name="connsiteY16" fmla="*/ 983987 h 986842"/>
                <a:gd name="connsiteX17" fmla="*/ 1838325 w 3676650"/>
                <a:gd name="connsiteY17" fmla="*/ 12437 h 986842"/>
                <a:gd name="connsiteX18" fmla="*/ 1943100 w 3676650"/>
                <a:gd name="connsiteY18" fmla="*/ 983987 h 986842"/>
                <a:gd name="connsiteX19" fmla="*/ 2047875 w 3676650"/>
                <a:gd name="connsiteY19" fmla="*/ 12437 h 986842"/>
                <a:gd name="connsiteX20" fmla="*/ 2162175 w 3676650"/>
                <a:gd name="connsiteY20" fmla="*/ 964937 h 986842"/>
                <a:gd name="connsiteX21" fmla="*/ 2266950 w 3676650"/>
                <a:gd name="connsiteY21" fmla="*/ 12437 h 986842"/>
                <a:gd name="connsiteX22" fmla="*/ 2371725 w 3676650"/>
                <a:gd name="connsiteY22" fmla="*/ 983987 h 986842"/>
                <a:gd name="connsiteX23" fmla="*/ 2486025 w 3676650"/>
                <a:gd name="connsiteY23" fmla="*/ 12437 h 986842"/>
                <a:gd name="connsiteX24" fmla="*/ 2590800 w 3676650"/>
                <a:gd name="connsiteY24" fmla="*/ 983987 h 986842"/>
                <a:gd name="connsiteX25" fmla="*/ 2695575 w 3676650"/>
                <a:gd name="connsiteY25" fmla="*/ 12437 h 986842"/>
                <a:gd name="connsiteX26" fmla="*/ 2809875 w 3676650"/>
                <a:gd name="connsiteY26" fmla="*/ 983987 h 986842"/>
                <a:gd name="connsiteX27" fmla="*/ 2914650 w 3676650"/>
                <a:gd name="connsiteY27" fmla="*/ 12437 h 986842"/>
                <a:gd name="connsiteX28" fmla="*/ 3028950 w 3676650"/>
                <a:gd name="connsiteY28" fmla="*/ 983987 h 986842"/>
                <a:gd name="connsiteX29" fmla="*/ 3133725 w 3676650"/>
                <a:gd name="connsiteY29" fmla="*/ 12437 h 986842"/>
                <a:gd name="connsiteX30" fmla="*/ 3238500 w 3676650"/>
                <a:gd name="connsiteY30" fmla="*/ 983987 h 986842"/>
                <a:gd name="connsiteX31" fmla="*/ 3352800 w 3676650"/>
                <a:gd name="connsiteY31" fmla="*/ 12437 h 986842"/>
                <a:gd name="connsiteX32" fmla="*/ 3457575 w 3676650"/>
                <a:gd name="connsiteY32" fmla="*/ 983987 h 986842"/>
                <a:gd name="connsiteX33" fmla="*/ 3562350 w 3676650"/>
                <a:gd name="connsiteY33" fmla="*/ 12437 h 986842"/>
                <a:gd name="connsiteX34" fmla="*/ 3676650 w 3676650"/>
                <a:gd name="connsiteY34" fmla="*/ 983987 h 986842"/>
                <a:gd name="connsiteX0" fmla="*/ 0 w 3676650"/>
                <a:gd name="connsiteY0" fmla="*/ 977551 h 1031028"/>
                <a:gd name="connsiteX1" fmla="*/ 108012 w 3676650"/>
                <a:gd name="connsiteY1" fmla="*/ 254854 h 1031028"/>
                <a:gd name="connsiteX2" fmla="*/ 216024 w 3676650"/>
                <a:gd name="connsiteY2" fmla="*/ 542886 h 1031028"/>
                <a:gd name="connsiteX3" fmla="*/ 324036 w 3676650"/>
                <a:gd name="connsiteY3" fmla="*/ 254854 h 1031028"/>
                <a:gd name="connsiteX4" fmla="*/ 432048 w 3676650"/>
                <a:gd name="connsiteY4" fmla="*/ 938930 h 1031028"/>
                <a:gd name="connsiteX5" fmla="*/ 542925 w 3676650"/>
                <a:gd name="connsiteY5" fmla="*/ 6001 h 1031028"/>
                <a:gd name="connsiteX6" fmla="*/ 648072 w 3676650"/>
                <a:gd name="connsiteY6" fmla="*/ 902926 h 1031028"/>
                <a:gd name="connsiteX7" fmla="*/ 756084 w 3676650"/>
                <a:gd name="connsiteY7" fmla="*/ 326862 h 1031028"/>
                <a:gd name="connsiteX8" fmla="*/ 866775 w 3676650"/>
                <a:gd name="connsiteY8" fmla="*/ 977551 h 1031028"/>
                <a:gd name="connsiteX9" fmla="*/ 971550 w 3676650"/>
                <a:gd name="connsiteY9" fmla="*/ 6001 h 1031028"/>
                <a:gd name="connsiteX10" fmla="*/ 1076325 w 3676650"/>
                <a:gd name="connsiteY10" fmla="*/ 977551 h 1031028"/>
                <a:gd name="connsiteX11" fmla="*/ 1190625 w 3676650"/>
                <a:gd name="connsiteY11" fmla="*/ 6001 h 1031028"/>
                <a:gd name="connsiteX12" fmla="*/ 1295400 w 3676650"/>
                <a:gd name="connsiteY12" fmla="*/ 977551 h 1031028"/>
                <a:gd name="connsiteX13" fmla="*/ 1400175 w 3676650"/>
                <a:gd name="connsiteY13" fmla="*/ 6001 h 1031028"/>
                <a:gd name="connsiteX14" fmla="*/ 1514475 w 3676650"/>
                <a:gd name="connsiteY14" fmla="*/ 977551 h 1031028"/>
                <a:gd name="connsiteX15" fmla="*/ 1619250 w 3676650"/>
                <a:gd name="connsiteY15" fmla="*/ 6001 h 1031028"/>
                <a:gd name="connsiteX16" fmla="*/ 1724025 w 3676650"/>
                <a:gd name="connsiteY16" fmla="*/ 977551 h 1031028"/>
                <a:gd name="connsiteX17" fmla="*/ 1838325 w 3676650"/>
                <a:gd name="connsiteY17" fmla="*/ 6001 h 1031028"/>
                <a:gd name="connsiteX18" fmla="*/ 1943100 w 3676650"/>
                <a:gd name="connsiteY18" fmla="*/ 977551 h 1031028"/>
                <a:gd name="connsiteX19" fmla="*/ 2047875 w 3676650"/>
                <a:gd name="connsiteY19" fmla="*/ 6001 h 1031028"/>
                <a:gd name="connsiteX20" fmla="*/ 2162175 w 3676650"/>
                <a:gd name="connsiteY20" fmla="*/ 958501 h 1031028"/>
                <a:gd name="connsiteX21" fmla="*/ 2266950 w 3676650"/>
                <a:gd name="connsiteY21" fmla="*/ 6001 h 1031028"/>
                <a:gd name="connsiteX22" fmla="*/ 2371725 w 3676650"/>
                <a:gd name="connsiteY22" fmla="*/ 977551 h 1031028"/>
                <a:gd name="connsiteX23" fmla="*/ 2486025 w 3676650"/>
                <a:gd name="connsiteY23" fmla="*/ 6001 h 1031028"/>
                <a:gd name="connsiteX24" fmla="*/ 2590800 w 3676650"/>
                <a:gd name="connsiteY24" fmla="*/ 977551 h 1031028"/>
                <a:gd name="connsiteX25" fmla="*/ 2695575 w 3676650"/>
                <a:gd name="connsiteY25" fmla="*/ 6001 h 1031028"/>
                <a:gd name="connsiteX26" fmla="*/ 2809875 w 3676650"/>
                <a:gd name="connsiteY26" fmla="*/ 977551 h 1031028"/>
                <a:gd name="connsiteX27" fmla="*/ 2914650 w 3676650"/>
                <a:gd name="connsiteY27" fmla="*/ 6001 h 1031028"/>
                <a:gd name="connsiteX28" fmla="*/ 3028950 w 3676650"/>
                <a:gd name="connsiteY28" fmla="*/ 977551 h 1031028"/>
                <a:gd name="connsiteX29" fmla="*/ 3133725 w 3676650"/>
                <a:gd name="connsiteY29" fmla="*/ 6001 h 1031028"/>
                <a:gd name="connsiteX30" fmla="*/ 3238500 w 3676650"/>
                <a:gd name="connsiteY30" fmla="*/ 977551 h 1031028"/>
                <a:gd name="connsiteX31" fmla="*/ 3352800 w 3676650"/>
                <a:gd name="connsiteY31" fmla="*/ 6001 h 1031028"/>
                <a:gd name="connsiteX32" fmla="*/ 3457575 w 3676650"/>
                <a:gd name="connsiteY32" fmla="*/ 977551 h 1031028"/>
                <a:gd name="connsiteX33" fmla="*/ 3562350 w 3676650"/>
                <a:gd name="connsiteY33" fmla="*/ 6001 h 1031028"/>
                <a:gd name="connsiteX34" fmla="*/ 3676650 w 3676650"/>
                <a:gd name="connsiteY34" fmla="*/ 977551 h 1031028"/>
                <a:gd name="connsiteX0" fmla="*/ 0 w 3676650"/>
                <a:gd name="connsiteY0" fmla="*/ 1031993 h 1034848"/>
                <a:gd name="connsiteX1" fmla="*/ 108012 w 3676650"/>
                <a:gd name="connsiteY1" fmla="*/ 309296 h 1034848"/>
                <a:gd name="connsiteX2" fmla="*/ 216024 w 3676650"/>
                <a:gd name="connsiteY2" fmla="*/ 597328 h 1034848"/>
                <a:gd name="connsiteX3" fmla="*/ 324036 w 3676650"/>
                <a:gd name="connsiteY3" fmla="*/ 309296 h 1034848"/>
                <a:gd name="connsiteX4" fmla="*/ 432048 w 3676650"/>
                <a:gd name="connsiteY4" fmla="*/ 993372 h 1034848"/>
                <a:gd name="connsiteX5" fmla="*/ 542925 w 3676650"/>
                <a:gd name="connsiteY5" fmla="*/ 60443 h 1034848"/>
                <a:gd name="connsiteX6" fmla="*/ 648072 w 3676650"/>
                <a:gd name="connsiteY6" fmla="*/ 957368 h 1034848"/>
                <a:gd name="connsiteX7" fmla="*/ 756084 w 3676650"/>
                <a:gd name="connsiteY7" fmla="*/ 381304 h 1034848"/>
                <a:gd name="connsiteX8" fmla="*/ 864096 w 3676650"/>
                <a:gd name="connsiteY8" fmla="*/ 669336 h 1034848"/>
                <a:gd name="connsiteX9" fmla="*/ 971550 w 3676650"/>
                <a:gd name="connsiteY9" fmla="*/ 60443 h 1034848"/>
                <a:gd name="connsiteX10" fmla="*/ 1076325 w 3676650"/>
                <a:gd name="connsiteY10" fmla="*/ 1031993 h 1034848"/>
                <a:gd name="connsiteX11" fmla="*/ 1190625 w 3676650"/>
                <a:gd name="connsiteY11" fmla="*/ 60443 h 1034848"/>
                <a:gd name="connsiteX12" fmla="*/ 1295400 w 3676650"/>
                <a:gd name="connsiteY12" fmla="*/ 1031993 h 1034848"/>
                <a:gd name="connsiteX13" fmla="*/ 1400175 w 3676650"/>
                <a:gd name="connsiteY13" fmla="*/ 60443 h 1034848"/>
                <a:gd name="connsiteX14" fmla="*/ 1514475 w 3676650"/>
                <a:gd name="connsiteY14" fmla="*/ 1031993 h 1034848"/>
                <a:gd name="connsiteX15" fmla="*/ 1619250 w 3676650"/>
                <a:gd name="connsiteY15" fmla="*/ 60443 h 1034848"/>
                <a:gd name="connsiteX16" fmla="*/ 1724025 w 3676650"/>
                <a:gd name="connsiteY16" fmla="*/ 1031993 h 1034848"/>
                <a:gd name="connsiteX17" fmla="*/ 1838325 w 3676650"/>
                <a:gd name="connsiteY17" fmla="*/ 60443 h 1034848"/>
                <a:gd name="connsiteX18" fmla="*/ 1943100 w 3676650"/>
                <a:gd name="connsiteY18" fmla="*/ 1031993 h 1034848"/>
                <a:gd name="connsiteX19" fmla="*/ 2047875 w 3676650"/>
                <a:gd name="connsiteY19" fmla="*/ 60443 h 1034848"/>
                <a:gd name="connsiteX20" fmla="*/ 2162175 w 3676650"/>
                <a:gd name="connsiteY20" fmla="*/ 1012943 h 1034848"/>
                <a:gd name="connsiteX21" fmla="*/ 2266950 w 3676650"/>
                <a:gd name="connsiteY21" fmla="*/ 60443 h 1034848"/>
                <a:gd name="connsiteX22" fmla="*/ 2371725 w 3676650"/>
                <a:gd name="connsiteY22" fmla="*/ 1031993 h 1034848"/>
                <a:gd name="connsiteX23" fmla="*/ 2486025 w 3676650"/>
                <a:gd name="connsiteY23" fmla="*/ 60443 h 1034848"/>
                <a:gd name="connsiteX24" fmla="*/ 2590800 w 3676650"/>
                <a:gd name="connsiteY24" fmla="*/ 1031993 h 1034848"/>
                <a:gd name="connsiteX25" fmla="*/ 2695575 w 3676650"/>
                <a:gd name="connsiteY25" fmla="*/ 60443 h 1034848"/>
                <a:gd name="connsiteX26" fmla="*/ 2809875 w 3676650"/>
                <a:gd name="connsiteY26" fmla="*/ 1031993 h 1034848"/>
                <a:gd name="connsiteX27" fmla="*/ 2914650 w 3676650"/>
                <a:gd name="connsiteY27" fmla="*/ 60443 h 1034848"/>
                <a:gd name="connsiteX28" fmla="*/ 3028950 w 3676650"/>
                <a:gd name="connsiteY28" fmla="*/ 1031993 h 1034848"/>
                <a:gd name="connsiteX29" fmla="*/ 3133725 w 3676650"/>
                <a:gd name="connsiteY29" fmla="*/ 60443 h 1034848"/>
                <a:gd name="connsiteX30" fmla="*/ 3238500 w 3676650"/>
                <a:gd name="connsiteY30" fmla="*/ 1031993 h 1034848"/>
                <a:gd name="connsiteX31" fmla="*/ 3352800 w 3676650"/>
                <a:gd name="connsiteY31" fmla="*/ 60443 h 1034848"/>
                <a:gd name="connsiteX32" fmla="*/ 3457575 w 3676650"/>
                <a:gd name="connsiteY32" fmla="*/ 1031993 h 1034848"/>
                <a:gd name="connsiteX33" fmla="*/ 3562350 w 3676650"/>
                <a:gd name="connsiteY33" fmla="*/ 60443 h 1034848"/>
                <a:gd name="connsiteX34" fmla="*/ 3676650 w 3676650"/>
                <a:gd name="connsiteY34" fmla="*/ 1031993 h 1034848"/>
                <a:gd name="connsiteX0" fmla="*/ 0 w 3676650"/>
                <a:gd name="connsiteY0" fmla="*/ 977551 h 1001025"/>
                <a:gd name="connsiteX1" fmla="*/ 108012 w 3676650"/>
                <a:gd name="connsiteY1" fmla="*/ 254854 h 1001025"/>
                <a:gd name="connsiteX2" fmla="*/ 216024 w 3676650"/>
                <a:gd name="connsiteY2" fmla="*/ 542886 h 1001025"/>
                <a:gd name="connsiteX3" fmla="*/ 324036 w 3676650"/>
                <a:gd name="connsiteY3" fmla="*/ 254854 h 1001025"/>
                <a:gd name="connsiteX4" fmla="*/ 432048 w 3676650"/>
                <a:gd name="connsiteY4" fmla="*/ 938930 h 1001025"/>
                <a:gd name="connsiteX5" fmla="*/ 542925 w 3676650"/>
                <a:gd name="connsiteY5" fmla="*/ 6001 h 1001025"/>
                <a:gd name="connsiteX6" fmla="*/ 648072 w 3676650"/>
                <a:gd name="connsiteY6" fmla="*/ 902926 h 1001025"/>
                <a:gd name="connsiteX7" fmla="*/ 756084 w 3676650"/>
                <a:gd name="connsiteY7" fmla="*/ 326862 h 1001025"/>
                <a:gd name="connsiteX8" fmla="*/ 864096 w 3676650"/>
                <a:gd name="connsiteY8" fmla="*/ 614894 h 1001025"/>
                <a:gd name="connsiteX9" fmla="*/ 972108 w 3676650"/>
                <a:gd name="connsiteY9" fmla="*/ 146842 h 1001025"/>
                <a:gd name="connsiteX10" fmla="*/ 1076325 w 3676650"/>
                <a:gd name="connsiteY10" fmla="*/ 977551 h 1001025"/>
                <a:gd name="connsiteX11" fmla="*/ 1190625 w 3676650"/>
                <a:gd name="connsiteY11" fmla="*/ 6001 h 1001025"/>
                <a:gd name="connsiteX12" fmla="*/ 1295400 w 3676650"/>
                <a:gd name="connsiteY12" fmla="*/ 977551 h 1001025"/>
                <a:gd name="connsiteX13" fmla="*/ 1400175 w 3676650"/>
                <a:gd name="connsiteY13" fmla="*/ 6001 h 1001025"/>
                <a:gd name="connsiteX14" fmla="*/ 1514475 w 3676650"/>
                <a:gd name="connsiteY14" fmla="*/ 977551 h 1001025"/>
                <a:gd name="connsiteX15" fmla="*/ 1619250 w 3676650"/>
                <a:gd name="connsiteY15" fmla="*/ 6001 h 1001025"/>
                <a:gd name="connsiteX16" fmla="*/ 1724025 w 3676650"/>
                <a:gd name="connsiteY16" fmla="*/ 977551 h 1001025"/>
                <a:gd name="connsiteX17" fmla="*/ 1838325 w 3676650"/>
                <a:gd name="connsiteY17" fmla="*/ 6001 h 1001025"/>
                <a:gd name="connsiteX18" fmla="*/ 1943100 w 3676650"/>
                <a:gd name="connsiteY18" fmla="*/ 977551 h 1001025"/>
                <a:gd name="connsiteX19" fmla="*/ 2047875 w 3676650"/>
                <a:gd name="connsiteY19" fmla="*/ 6001 h 1001025"/>
                <a:gd name="connsiteX20" fmla="*/ 2162175 w 3676650"/>
                <a:gd name="connsiteY20" fmla="*/ 958501 h 1001025"/>
                <a:gd name="connsiteX21" fmla="*/ 2266950 w 3676650"/>
                <a:gd name="connsiteY21" fmla="*/ 6001 h 1001025"/>
                <a:gd name="connsiteX22" fmla="*/ 2371725 w 3676650"/>
                <a:gd name="connsiteY22" fmla="*/ 977551 h 1001025"/>
                <a:gd name="connsiteX23" fmla="*/ 2486025 w 3676650"/>
                <a:gd name="connsiteY23" fmla="*/ 6001 h 1001025"/>
                <a:gd name="connsiteX24" fmla="*/ 2590800 w 3676650"/>
                <a:gd name="connsiteY24" fmla="*/ 977551 h 1001025"/>
                <a:gd name="connsiteX25" fmla="*/ 2695575 w 3676650"/>
                <a:gd name="connsiteY25" fmla="*/ 6001 h 1001025"/>
                <a:gd name="connsiteX26" fmla="*/ 2809875 w 3676650"/>
                <a:gd name="connsiteY26" fmla="*/ 977551 h 1001025"/>
                <a:gd name="connsiteX27" fmla="*/ 2914650 w 3676650"/>
                <a:gd name="connsiteY27" fmla="*/ 6001 h 1001025"/>
                <a:gd name="connsiteX28" fmla="*/ 3028950 w 3676650"/>
                <a:gd name="connsiteY28" fmla="*/ 977551 h 1001025"/>
                <a:gd name="connsiteX29" fmla="*/ 3133725 w 3676650"/>
                <a:gd name="connsiteY29" fmla="*/ 6001 h 1001025"/>
                <a:gd name="connsiteX30" fmla="*/ 3238500 w 3676650"/>
                <a:gd name="connsiteY30" fmla="*/ 977551 h 1001025"/>
                <a:gd name="connsiteX31" fmla="*/ 3352800 w 3676650"/>
                <a:gd name="connsiteY31" fmla="*/ 6001 h 1001025"/>
                <a:gd name="connsiteX32" fmla="*/ 3457575 w 3676650"/>
                <a:gd name="connsiteY32" fmla="*/ 977551 h 1001025"/>
                <a:gd name="connsiteX33" fmla="*/ 3562350 w 3676650"/>
                <a:gd name="connsiteY33" fmla="*/ 6001 h 1001025"/>
                <a:gd name="connsiteX34" fmla="*/ 3676650 w 3676650"/>
                <a:gd name="connsiteY34" fmla="*/ 977551 h 1001025"/>
                <a:gd name="connsiteX0" fmla="*/ 0 w 3676650"/>
                <a:gd name="connsiteY0" fmla="*/ 977551 h 995024"/>
                <a:gd name="connsiteX1" fmla="*/ 108012 w 3676650"/>
                <a:gd name="connsiteY1" fmla="*/ 254854 h 995024"/>
                <a:gd name="connsiteX2" fmla="*/ 216024 w 3676650"/>
                <a:gd name="connsiteY2" fmla="*/ 542886 h 995024"/>
                <a:gd name="connsiteX3" fmla="*/ 324036 w 3676650"/>
                <a:gd name="connsiteY3" fmla="*/ 254854 h 995024"/>
                <a:gd name="connsiteX4" fmla="*/ 432048 w 3676650"/>
                <a:gd name="connsiteY4" fmla="*/ 938930 h 995024"/>
                <a:gd name="connsiteX5" fmla="*/ 542925 w 3676650"/>
                <a:gd name="connsiteY5" fmla="*/ 6001 h 995024"/>
                <a:gd name="connsiteX6" fmla="*/ 648072 w 3676650"/>
                <a:gd name="connsiteY6" fmla="*/ 902926 h 995024"/>
                <a:gd name="connsiteX7" fmla="*/ 756084 w 3676650"/>
                <a:gd name="connsiteY7" fmla="*/ 326862 h 995024"/>
                <a:gd name="connsiteX8" fmla="*/ 864096 w 3676650"/>
                <a:gd name="connsiteY8" fmla="*/ 614894 h 995024"/>
                <a:gd name="connsiteX9" fmla="*/ 972108 w 3676650"/>
                <a:gd name="connsiteY9" fmla="*/ 146842 h 995024"/>
                <a:gd name="connsiteX10" fmla="*/ 1076325 w 3676650"/>
                <a:gd name="connsiteY10" fmla="*/ 977551 h 995024"/>
                <a:gd name="connsiteX11" fmla="*/ 1188132 w 3676650"/>
                <a:gd name="connsiteY11" fmla="*/ 110838 h 995024"/>
                <a:gd name="connsiteX12" fmla="*/ 1295400 w 3676650"/>
                <a:gd name="connsiteY12" fmla="*/ 977551 h 995024"/>
                <a:gd name="connsiteX13" fmla="*/ 1400175 w 3676650"/>
                <a:gd name="connsiteY13" fmla="*/ 6001 h 995024"/>
                <a:gd name="connsiteX14" fmla="*/ 1514475 w 3676650"/>
                <a:gd name="connsiteY14" fmla="*/ 977551 h 995024"/>
                <a:gd name="connsiteX15" fmla="*/ 1619250 w 3676650"/>
                <a:gd name="connsiteY15" fmla="*/ 6001 h 995024"/>
                <a:gd name="connsiteX16" fmla="*/ 1724025 w 3676650"/>
                <a:gd name="connsiteY16" fmla="*/ 977551 h 995024"/>
                <a:gd name="connsiteX17" fmla="*/ 1838325 w 3676650"/>
                <a:gd name="connsiteY17" fmla="*/ 6001 h 995024"/>
                <a:gd name="connsiteX18" fmla="*/ 1943100 w 3676650"/>
                <a:gd name="connsiteY18" fmla="*/ 977551 h 995024"/>
                <a:gd name="connsiteX19" fmla="*/ 2047875 w 3676650"/>
                <a:gd name="connsiteY19" fmla="*/ 6001 h 995024"/>
                <a:gd name="connsiteX20" fmla="*/ 2162175 w 3676650"/>
                <a:gd name="connsiteY20" fmla="*/ 958501 h 995024"/>
                <a:gd name="connsiteX21" fmla="*/ 2266950 w 3676650"/>
                <a:gd name="connsiteY21" fmla="*/ 6001 h 995024"/>
                <a:gd name="connsiteX22" fmla="*/ 2371725 w 3676650"/>
                <a:gd name="connsiteY22" fmla="*/ 977551 h 995024"/>
                <a:gd name="connsiteX23" fmla="*/ 2486025 w 3676650"/>
                <a:gd name="connsiteY23" fmla="*/ 6001 h 995024"/>
                <a:gd name="connsiteX24" fmla="*/ 2590800 w 3676650"/>
                <a:gd name="connsiteY24" fmla="*/ 977551 h 995024"/>
                <a:gd name="connsiteX25" fmla="*/ 2695575 w 3676650"/>
                <a:gd name="connsiteY25" fmla="*/ 6001 h 995024"/>
                <a:gd name="connsiteX26" fmla="*/ 2809875 w 3676650"/>
                <a:gd name="connsiteY26" fmla="*/ 977551 h 995024"/>
                <a:gd name="connsiteX27" fmla="*/ 2914650 w 3676650"/>
                <a:gd name="connsiteY27" fmla="*/ 6001 h 995024"/>
                <a:gd name="connsiteX28" fmla="*/ 3028950 w 3676650"/>
                <a:gd name="connsiteY28" fmla="*/ 977551 h 995024"/>
                <a:gd name="connsiteX29" fmla="*/ 3133725 w 3676650"/>
                <a:gd name="connsiteY29" fmla="*/ 6001 h 995024"/>
                <a:gd name="connsiteX30" fmla="*/ 3238500 w 3676650"/>
                <a:gd name="connsiteY30" fmla="*/ 977551 h 995024"/>
                <a:gd name="connsiteX31" fmla="*/ 3352800 w 3676650"/>
                <a:gd name="connsiteY31" fmla="*/ 6001 h 995024"/>
                <a:gd name="connsiteX32" fmla="*/ 3457575 w 3676650"/>
                <a:gd name="connsiteY32" fmla="*/ 977551 h 995024"/>
                <a:gd name="connsiteX33" fmla="*/ 3562350 w 3676650"/>
                <a:gd name="connsiteY33" fmla="*/ 6001 h 995024"/>
                <a:gd name="connsiteX34" fmla="*/ 3676650 w 3676650"/>
                <a:gd name="connsiteY34" fmla="*/ 977551 h 995024"/>
                <a:gd name="connsiteX0" fmla="*/ 0 w 3676650"/>
                <a:gd name="connsiteY0" fmla="*/ 1025992 h 1031993"/>
                <a:gd name="connsiteX1" fmla="*/ 108012 w 3676650"/>
                <a:gd name="connsiteY1" fmla="*/ 303295 h 1031993"/>
                <a:gd name="connsiteX2" fmla="*/ 216024 w 3676650"/>
                <a:gd name="connsiteY2" fmla="*/ 591327 h 1031993"/>
                <a:gd name="connsiteX3" fmla="*/ 324036 w 3676650"/>
                <a:gd name="connsiteY3" fmla="*/ 303295 h 1031993"/>
                <a:gd name="connsiteX4" fmla="*/ 432048 w 3676650"/>
                <a:gd name="connsiteY4" fmla="*/ 987371 h 1031993"/>
                <a:gd name="connsiteX5" fmla="*/ 542925 w 3676650"/>
                <a:gd name="connsiteY5" fmla="*/ 54442 h 1031993"/>
                <a:gd name="connsiteX6" fmla="*/ 648072 w 3676650"/>
                <a:gd name="connsiteY6" fmla="*/ 951367 h 1031993"/>
                <a:gd name="connsiteX7" fmla="*/ 756084 w 3676650"/>
                <a:gd name="connsiteY7" fmla="*/ 375303 h 1031993"/>
                <a:gd name="connsiteX8" fmla="*/ 864096 w 3676650"/>
                <a:gd name="connsiteY8" fmla="*/ 663335 h 1031993"/>
                <a:gd name="connsiteX9" fmla="*/ 972108 w 3676650"/>
                <a:gd name="connsiteY9" fmla="*/ 195283 h 1031993"/>
                <a:gd name="connsiteX10" fmla="*/ 1076325 w 3676650"/>
                <a:gd name="connsiteY10" fmla="*/ 1025992 h 1031993"/>
                <a:gd name="connsiteX11" fmla="*/ 1188132 w 3676650"/>
                <a:gd name="connsiteY11" fmla="*/ 159279 h 1031993"/>
                <a:gd name="connsiteX12" fmla="*/ 1296144 w 3676650"/>
                <a:gd name="connsiteY12" fmla="*/ 699339 h 1031993"/>
                <a:gd name="connsiteX13" fmla="*/ 1400175 w 3676650"/>
                <a:gd name="connsiteY13" fmla="*/ 54442 h 1031993"/>
                <a:gd name="connsiteX14" fmla="*/ 1514475 w 3676650"/>
                <a:gd name="connsiteY14" fmla="*/ 1025992 h 1031993"/>
                <a:gd name="connsiteX15" fmla="*/ 1619250 w 3676650"/>
                <a:gd name="connsiteY15" fmla="*/ 54442 h 1031993"/>
                <a:gd name="connsiteX16" fmla="*/ 1724025 w 3676650"/>
                <a:gd name="connsiteY16" fmla="*/ 1025992 h 1031993"/>
                <a:gd name="connsiteX17" fmla="*/ 1838325 w 3676650"/>
                <a:gd name="connsiteY17" fmla="*/ 54442 h 1031993"/>
                <a:gd name="connsiteX18" fmla="*/ 1943100 w 3676650"/>
                <a:gd name="connsiteY18" fmla="*/ 1025992 h 1031993"/>
                <a:gd name="connsiteX19" fmla="*/ 2047875 w 3676650"/>
                <a:gd name="connsiteY19" fmla="*/ 54442 h 1031993"/>
                <a:gd name="connsiteX20" fmla="*/ 2162175 w 3676650"/>
                <a:gd name="connsiteY20" fmla="*/ 1006942 h 1031993"/>
                <a:gd name="connsiteX21" fmla="*/ 2266950 w 3676650"/>
                <a:gd name="connsiteY21" fmla="*/ 54442 h 1031993"/>
                <a:gd name="connsiteX22" fmla="*/ 2371725 w 3676650"/>
                <a:gd name="connsiteY22" fmla="*/ 1025992 h 1031993"/>
                <a:gd name="connsiteX23" fmla="*/ 2486025 w 3676650"/>
                <a:gd name="connsiteY23" fmla="*/ 54442 h 1031993"/>
                <a:gd name="connsiteX24" fmla="*/ 2590800 w 3676650"/>
                <a:gd name="connsiteY24" fmla="*/ 1025992 h 1031993"/>
                <a:gd name="connsiteX25" fmla="*/ 2695575 w 3676650"/>
                <a:gd name="connsiteY25" fmla="*/ 54442 h 1031993"/>
                <a:gd name="connsiteX26" fmla="*/ 2809875 w 3676650"/>
                <a:gd name="connsiteY26" fmla="*/ 1025992 h 1031993"/>
                <a:gd name="connsiteX27" fmla="*/ 2914650 w 3676650"/>
                <a:gd name="connsiteY27" fmla="*/ 54442 h 1031993"/>
                <a:gd name="connsiteX28" fmla="*/ 3028950 w 3676650"/>
                <a:gd name="connsiteY28" fmla="*/ 1025992 h 1031993"/>
                <a:gd name="connsiteX29" fmla="*/ 3133725 w 3676650"/>
                <a:gd name="connsiteY29" fmla="*/ 54442 h 1031993"/>
                <a:gd name="connsiteX30" fmla="*/ 3238500 w 3676650"/>
                <a:gd name="connsiteY30" fmla="*/ 1025992 h 1031993"/>
                <a:gd name="connsiteX31" fmla="*/ 3352800 w 3676650"/>
                <a:gd name="connsiteY31" fmla="*/ 54442 h 1031993"/>
                <a:gd name="connsiteX32" fmla="*/ 3457575 w 3676650"/>
                <a:gd name="connsiteY32" fmla="*/ 1025992 h 1031993"/>
                <a:gd name="connsiteX33" fmla="*/ 3562350 w 3676650"/>
                <a:gd name="connsiteY33" fmla="*/ 54442 h 1031993"/>
                <a:gd name="connsiteX34" fmla="*/ 3676650 w 3676650"/>
                <a:gd name="connsiteY34" fmla="*/ 1025992 h 1031993"/>
                <a:gd name="connsiteX0" fmla="*/ 0 w 3676650"/>
                <a:gd name="connsiteY0" fmla="*/ 977551 h 1031028"/>
                <a:gd name="connsiteX1" fmla="*/ 108012 w 3676650"/>
                <a:gd name="connsiteY1" fmla="*/ 254854 h 1031028"/>
                <a:gd name="connsiteX2" fmla="*/ 216024 w 3676650"/>
                <a:gd name="connsiteY2" fmla="*/ 542886 h 1031028"/>
                <a:gd name="connsiteX3" fmla="*/ 324036 w 3676650"/>
                <a:gd name="connsiteY3" fmla="*/ 254854 h 1031028"/>
                <a:gd name="connsiteX4" fmla="*/ 432048 w 3676650"/>
                <a:gd name="connsiteY4" fmla="*/ 938930 h 1031028"/>
                <a:gd name="connsiteX5" fmla="*/ 542925 w 3676650"/>
                <a:gd name="connsiteY5" fmla="*/ 6001 h 1031028"/>
                <a:gd name="connsiteX6" fmla="*/ 648072 w 3676650"/>
                <a:gd name="connsiteY6" fmla="*/ 902926 h 1031028"/>
                <a:gd name="connsiteX7" fmla="*/ 756084 w 3676650"/>
                <a:gd name="connsiteY7" fmla="*/ 326862 h 1031028"/>
                <a:gd name="connsiteX8" fmla="*/ 864096 w 3676650"/>
                <a:gd name="connsiteY8" fmla="*/ 614894 h 1031028"/>
                <a:gd name="connsiteX9" fmla="*/ 972108 w 3676650"/>
                <a:gd name="connsiteY9" fmla="*/ 146842 h 1031028"/>
                <a:gd name="connsiteX10" fmla="*/ 1076325 w 3676650"/>
                <a:gd name="connsiteY10" fmla="*/ 977551 h 1031028"/>
                <a:gd name="connsiteX11" fmla="*/ 1188132 w 3676650"/>
                <a:gd name="connsiteY11" fmla="*/ 110838 h 1031028"/>
                <a:gd name="connsiteX12" fmla="*/ 1296144 w 3676650"/>
                <a:gd name="connsiteY12" fmla="*/ 650898 h 1031028"/>
                <a:gd name="connsiteX13" fmla="*/ 1404156 w 3676650"/>
                <a:gd name="connsiteY13" fmla="*/ 326863 h 1031028"/>
                <a:gd name="connsiteX14" fmla="*/ 1514475 w 3676650"/>
                <a:gd name="connsiteY14" fmla="*/ 977551 h 1031028"/>
                <a:gd name="connsiteX15" fmla="*/ 1619250 w 3676650"/>
                <a:gd name="connsiteY15" fmla="*/ 6001 h 1031028"/>
                <a:gd name="connsiteX16" fmla="*/ 1724025 w 3676650"/>
                <a:gd name="connsiteY16" fmla="*/ 977551 h 1031028"/>
                <a:gd name="connsiteX17" fmla="*/ 1838325 w 3676650"/>
                <a:gd name="connsiteY17" fmla="*/ 6001 h 1031028"/>
                <a:gd name="connsiteX18" fmla="*/ 1943100 w 3676650"/>
                <a:gd name="connsiteY18" fmla="*/ 977551 h 1031028"/>
                <a:gd name="connsiteX19" fmla="*/ 2047875 w 3676650"/>
                <a:gd name="connsiteY19" fmla="*/ 6001 h 1031028"/>
                <a:gd name="connsiteX20" fmla="*/ 2162175 w 3676650"/>
                <a:gd name="connsiteY20" fmla="*/ 958501 h 1031028"/>
                <a:gd name="connsiteX21" fmla="*/ 2266950 w 3676650"/>
                <a:gd name="connsiteY21" fmla="*/ 6001 h 1031028"/>
                <a:gd name="connsiteX22" fmla="*/ 2371725 w 3676650"/>
                <a:gd name="connsiteY22" fmla="*/ 977551 h 1031028"/>
                <a:gd name="connsiteX23" fmla="*/ 2486025 w 3676650"/>
                <a:gd name="connsiteY23" fmla="*/ 6001 h 1031028"/>
                <a:gd name="connsiteX24" fmla="*/ 2590800 w 3676650"/>
                <a:gd name="connsiteY24" fmla="*/ 977551 h 1031028"/>
                <a:gd name="connsiteX25" fmla="*/ 2695575 w 3676650"/>
                <a:gd name="connsiteY25" fmla="*/ 6001 h 1031028"/>
                <a:gd name="connsiteX26" fmla="*/ 2809875 w 3676650"/>
                <a:gd name="connsiteY26" fmla="*/ 977551 h 1031028"/>
                <a:gd name="connsiteX27" fmla="*/ 2914650 w 3676650"/>
                <a:gd name="connsiteY27" fmla="*/ 6001 h 1031028"/>
                <a:gd name="connsiteX28" fmla="*/ 3028950 w 3676650"/>
                <a:gd name="connsiteY28" fmla="*/ 977551 h 1031028"/>
                <a:gd name="connsiteX29" fmla="*/ 3133725 w 3676650"/>
                <a:gd name="connsiteY29" fmla="*/ 6001 h 1031028"/>
                <a:gd name="connsiteX30" fmla="*/ 3238500 w 3676650"/>
                <a:gd name="connsiteY30" fmla="*/ 977551 h 1031028"/>
                <a:gd name="connsiteX31" fmla="*/ 3352800 w 3676650"/>
                <a:gd name="connsiteY31" fmla="*/ 6001 h 1031028"/>
                <a:gd name="connsiteX32" fmla="*/ 3457575 w 3676650"/>
                <a:gd name="connsiteY32" fmla="*/ 977551 h 1031028"/>
                <a:gd name="connsiteX33" fmla="*/ 3562350 w 3676650"/>
                <a:gd name="connsiteY33" fmla="*/ 6001 h 1031028"/>
                <a:gd name="connsiteX34" fmla="*/ 3676650 w 3676650"/>
                <a:gd name="connsiteY34" fmla="*/ 977551 h 1031028"/>
                <a:gd name="connsiteX0" fmla="*/ 0 w 3676650"/>
                <a:gd name="connsiteY0" fmla="*/ 995989 h 1001990"/>
                <a:gd name="connsiteX1" fmla="*/ 108012 w 3676650"/>
                <a:gd name="connsiteY1" fmla="*/ 273292 h 1001990"/>
                <a:gd name="connsiteX2" fmla="*/ 216024 w 3676650"/>
                <a:gd name="connsiteY2" fmla="*/ 561324 h 1001990"/>
                <a:gd name="connsiteX3" fmla="*/ 324036 w 3676650"/>
                <a:gd name="connsiteY3" fmla="*/ 273292 h 1001990"/>
                <a:gd name="connsiteX4" fmla="*/ 432048 w 3676650"/>
                <a:gd name="connsiteY4" fmla="*/ 957368 h 1001990"/>
                <a:gd name="connsiteX5" fmla="*/ 542925 w 3676650"/>
                <a:gd name="connsiteY5" fmla="*/ 24439 h 1001990"/>
                <a:gd name="connsiteX6" fmla="*/ 648072 w 3676650"/>
                <a:gd name="connsiteY6" fmla="*/ 921364 h 1001990"/>
                <a:gd name="connsiteX7" fmla="*/ 756084 w 3676650"/>
                <a:gd name="connsiteY7" fmla="*/ 345300 h 1001990"/>
                <a:gd name="connsiteX8" fmla="*/ 864096 w 3676650"/>
                <a:gd name="connsiteY8" fmla="*/ 633332 h 1001990"/>
                <a:gd name="connsiteX9" fmla="*/ 972108 w 3676650"/>
                <a:gd name="connsiteY9" fmla="*/ 165280 h 1001990"/>
                <a:gd name="connsiteX10" fmla="*/ 1076325 w 3676650"/>
                <a:gd name="connsiteY10" fmla="*/ 995989 h 1001990"/>
                <a:gd name="connsiteX11" fmla="*/ 1188132 w 3676650"/>
                <a:gd name="connsiteY11" fmla="*/ 129276 h 1001990"/>
                <a:gd name="connsiteX12" fmla="*/ 1296144 w 3676650"/>
                <a:gd name="connsiteY12" fmla="*/ 669336 h 1001990"/>
                <a:gd name="connsiteX13" fmla="*/ 1404156 w 3676650"/>
                <a:gd name="connsiteY13" fmla="*/ 345301 h 1001990"/>
                <a:gd name="connsiteX14" fmla="*/ 1512168 w 3676650"/>
                <a:gd name="connsiteY14" fmla="*/ 849356 h 1001990"/>
                <a:gd name="connsiteX15" fmla="*/ 1619250 w 3676650"/>
                <a:gd name="connsiteY15" fmla="*/ 24439 h 1001990"/>
                <a:gd name="connsiteX16" fmla="*/ 1724025 w 3676650"/>
                <a:gd name="connsiteY16" fmla="*/ 995989 h 1001990"/>
                <a:gd name="connsiteX17" fmla="*/ 1838325 w 3676650"/>
                <a:gd name="connsiteY17" fmla="*/ 24439 h 1001990"/>
                <a:gd name="connsiteX18" fmla="*/ 1943100 w 3676650"/>
                <a:gd name="connsiteY18" fmla="*/ 995989 h 1001990"/>
                <a:gd name="connsiteX19" fmla="*/ 2047875 w 3676650"/>
                <a:gd name="connsiteY19" fmla="*/ 24439 h 1001990"/>
                <a:gd name="connsiteX20" fmla="*/ 2162175 w 3676650"/>
                <a:gd name="connsiteY20" fmla="*/ 976939 h 1001990"/>
                <a:gd name="connsiteX21" fmla="*/ 2266950 w 3676650"/>
                <a:gd name="connsiteY21" fmla="*/ 24439 h 1001990"/>
                <a:gd name="connsiteX22" fmla="*/ 2371725 w 3676650"/>
                <a:gd name="connsiteY22" fmla="*/ 995989 h 1001990"/>
                <a:gd name="connsiteX23" fmla="*/ 2486025 w 3676650"/>
                <a:gd name="connsiteY23" fmla="*/ 24439 h 1001990"/>
                <a:gd name="connsiteX24" fmla="*/ 2590800 w 3676650"/>
                <a:gd name="connsiteY24" fmla="*/ 995989 h 1001990"/>
                <a:gd name="connsiteX25" fmla="*/ 2695575 w 3676650"/>
                <a:gd name="connsiteY25" fmla="*/ 24439 h 1001990"/>
                <a:gd name="connsiteX26" fmla="*/ 2809875 w 3676650"/>
                <a:gd name="connsiteY26" fmla="*/ 995989 h 1001990"/>
                <a:gd name="connsiteX27" fmla="*/ 2914650 w 3676650"/>
                <a:gd name="connsiteY27" fmla="*/ 24439 h 1001990"/>
                <a:gd name="connsiteX28" fmla="*/ 3028950 w 3676650"/>
                <a:gd name="connsiteY28" fmla="*/ 995989 h 1001990"/>
                <a:gd name="connsiteX29" fmla="*/ 3133725 w 3676650"/>
                <a:gd name="connsiteY29" fmla="*/ 24439 h 1001990"/>
                <a:gd name="connsiteX30" fmla="*/ 3238500 w 3676650"/>
                <a:gd name="connsiteY30" fmla="*/ 995989 h 1001990"/>
                <a:gd name="connsiteX31" fmla="*/ 3352800 w 3676650"/>
                <a:gd name="connsiteY31" fmla="*/ 24439 h 1001990"/>
                <a:gd name="connsiteX32" fmla="*/ 3457575 w 3676650"/>
                <a:gd name="connsiteY32" fmla="*/ 995989 h 1001990"/>
                <a:gd name="connsiteX33" fmla="*/ 3562350 w 3676650"/>
                <a:gd name="connsiteY33" fmla="*/ 24439 h 1001990"/>
                <a:gd name="connsiteX34" fmla="*/ 3676650 w 3676650"/>
                <a:gd name="connsiteY34" fmla="*/ 995989 h 1001990"/>
                <a:gd name="connsiteX0" fmla="*/ 0 w 3676650"/>
                <a:gd name="connsiteY0" fmla="*/ 989988 h 995989"/>
                <a:gd name="connsiteX1" fmla="*/ 108012 w 3676650"/>
                <a:gd name="connsiteY1" fmla="*/ 267291 h 995989"/>
                <a:gd name="connsiteX2" fmla="*/ 216024 w 3676650"/>
                <a:gd name="connsiteY2" fmla="*/ 555323 h 995989"/>
                <a:gd name="connsiteX3" fmla="*/ 324036 w 3676650"/>
                <a:gd name="connsiteY3" fmla="*/ 267291 h 995989"/>
                <a:gd name="connsiteX4" fmla="*/ 432048 w 3676650"/>
                <a:gd name="connsiteY4" fmla="*/ 951367 h 995989"/>
                <a:gd name="connsiteX5" fmla="*/ 542925 w 3676650"/>
                <a:gd name="connsiteY5" fmla="*/ 18438 h 995989"/>
                <a:gd name="connsiteX6" fmla="*/ 648072 w 3676650"/>
                <a:gd name="connsiteY6" fmla="*/ 915363 h 995989"/>
                <a:gd name="connsiteX7" fmla="*/ 756084 w 3676650"/>
                <a:gd name="connsiteY7" fmla="*/ 339299 h 995989"/>
                <a:gd name="connsiteX8" fmla="*/ 864096 w 3676650"/>
                <a:gd name="connsiteY8" fmla="*/ 627331 h 995989"/>
                <a:gd name="connsiteX9" fmla="*/ 972108 w 3676650"/>
                <a:gd name="connsiteY9" fmla="*/ 159279 h 995989"/>
                <a:gd name="connsiteX10" fmla="*/ 1076325 w 3676650"/>
                <a:gd name="connsiteY10" fmla="*/ 989988 h 995989"/>
                <a:gd name="connsiteX11" fmla="*/ 1188132 w 3676650"/>
                <a:gd name="connsiteY11" fmla="*/ 123275 h 995989"/>
                <a:gd name="connsiteX12" fmla="*/ 1296144 w 3676650"/>
                <a:gd name="connsiteY12" fmla="*/ 663335 h 995989"/>
                <a:gd name="connsiteX13" fmla="*/ 1404156 w 3676650"/>
                <a:gd name="connsiteY13" fmla="*/ 339300 h 995989"/>
                <a:gd name="connsiteX14" fmla="*/ 1512168 w 3676650"/>
                <a:gd name="connsiteY14" fmla="*/ 843355 h 995989"/>
                <a:gd name="connsiteX15" fmla="*/ 1619250 w 3676650"/>
                <a:gd name="connsiteY15" fmla="*/ 18438 h 995989"/>
                <a:gd name="connsiteX16" fmla="*/ 1728192 w 3676650"/>
                <a:gd name="connsiteY16" fmla="*/ 879359 h 995989"/>
                <a:gd name="connsiteX17" fmla="*/ 1838325 w 3676650"/>
                <a:gd name="connsiteY17" fmla="*/ 18438 h 995989"/>
                <a:gd name="connsiteX18" fmla="*/ 1943100 w 3676650"/>
                <a:gd name="connsiteY18" fmla="*/ 989988 h 995989"/>
                <a:gd name="connsiteX19" fmla="*/ 2047875 w 3676650"/>
                <a:gd name="connsiteY19" fmla="*/ 18438 h 995989"/>
                <a:gd name="connsiteX20" fmla="*/ 2162175 w 3676650"/>
                <a:gd name="connsiteY20" fmla="*/ 970938 h 995989"/>
                <a:gd name="connsiteX21" fmla="*/ 2266950 w 3676650"/>
                <a:gd name="connsiteY21" fmla="*/ 18438 h 995989"/>
                <a:gd name="connsiteX22" fmla="*/ 2371725 w 3676650"/>
                <a:gd name="connsiteY22" fmla="*/ 989988 h 995989"/>
                <a:gd name="connsiteX23" fmla="*/ 2486025 w 3676650"/>
                <a:gd name="connsiteY23" fmla="*/ 18438 h 995989"/>
                <a:gd name="connsiteX24" fmla="*/ 2590800 w 3676650"/>
                <a:gd name="connsiteY24" fmla="*/ 989988 h 995989"/>
                <a:gd name="connsiteX25" fmla="*/ 2695575 w 3676650"/>
                <a:gd name="connsiteY25" fmla="*/ 18438 h 995989"/>
                <a:gd name="connsiteX26" fmla="*/ 2809875 w 3676650"/>
                <a:gd name="connsiteY26" fmla="*/ 989988 h 995989"/>
                <a:gd name="connsiteX27" fmla="*/ 2914650 w 3676650"/>
                <a:gd name="connsiteY27" fmla="*/ 18438 h 995989"/>
                <a:gd name="connsiteX28" fmla="*/ 3028950 w 3676650"/>
                <a:gd name="connsiteY28" fmla="*/ 989988 h 995989"/>
                <a:gd name="connsiteX29" fmla="*/ 3133725 w 3676650"/>
                <a:gd name="connsiteY29" fmla="*/ 18438 h 995989"/>
                <a:gd name="connsiteX30" fmla="*/ 3238500 w 3676650"/>
                <a:gd name="connsiteY30" fmla="*/ 989988 h 995989"/>
                <a:gd name="connsiteX31" fmla="*/ 3352800 w 3676650"/>
                <a:gd name="connsiteY31" fmla="*/ 18438 h 995989"/>
                <a:gd name="connsiteX32" fmla="*/ 3457575 w 3676650"/>
                <a:gd name="connsiteY32" fmla="*/ 989988 h 995989"/>
                <a:gd name="connsiteX33" fmla="*/ 3562350 w 3676650"/>
                <a:gd name="connsiteY33" fmla="*/ 18438 h 995989"/>
                <a:gd name="connsiteX34" fmla="*/ 3676650 w 3676650"/>
                <a:gd name="connsiteY34" fmla="*/ 989988 h 995989"/>
                <a:gd name="connsiteX0" fmla="*/ 0 w 3676650"/>
                <a:gd name="connsiteY0" fmla="*/ 977551 h 1031028"/>
                <a:gd name="connsiteX1" fmla="*/ 108012 w 3676650"/>
                <a:gd name="connsiteY1" fmla="*/ 254854 h 1031028"/>
                <a:gd name="connsiteX2" fmla="*/ 216024 w 3676650"/>
                <a:gd name="connsiteY2" fmla="*/ 542886 h 1031028"/>
                <a:gd name="connsiteX3" fmla="*/ 324036 w 3676650"/>
                <a:gd name="connsiteY3" fmla="*/ 254854 h 1031028"/>
                <a:gd name="connsiteX4" fmla="*/ 432048 w 3676650"/>
                <a:gd name="connsiteY4" fmla="*/ 938930 h 1031028"/>
                <a:gd name="connsiteX5" fmla="*/ 542925 w 3676650"/>
                <a:gd name="connsiteY5" fmla="*/ 6001 h 1031028"/>
                <a:gd name="connsiteX6" fmla="*/ 648072 w 3676650"/>
                <a:gd name="connsiteY6" fmla="*/ 902926 h 1031028"/>
                <a:gd name="connsiteX7" fmla="*/ 756084 w 3676650"/>
                <a:gd name="connsiteY7" fmla="*/ 326862 h 1031028"/>
                <a:gd name="connsiteX8" fmla="*/ 864096 w 3676650"/>
                <a:gd name="connsiteY8" fmla="*/ 614894 h 1031028"/>
                <a:gd name="connsiteX9" fmla="*/ 972108 w 3676650"/>
                <a:gd name="connsiteY9" fmla="*/ 146842 h 1031028"/>
                <a:gd name="connsiteX10" fmla="*/ 1076325 w 3676650"/>
                <a:gd name="connsiteY10" fmla="*/ 977551 h 1031028"/>
                <a:gd name="connsiteX11" fmla="*/ 1188132 w 3676650"/>
                <a:gd name="connsiteY11" fmla="*/ 110838 h 1031028"/>
                <a:gd name="connsiteX12" fmla="*/ 1296144 w 3676650"/>
                <a:gd name="connsiteY12" fmla="*/ 650898 h 1031028"/>
                <a:gd name="connsiteX13" fmla="*/ 1404156 w 3676650"/>
                <a:gd name="connsiteY13" fmla="*/ 326863 h 1031028"/>
                <a:gd name="connsiteX14" fmla="*/ 1512168 w 3676650"/>
                <a:gd name="connsiteY14" fmla="*/ 830918 h 1031028"/>
                <a:gd name="connsiteX15" fmla="*/ 1619250 w 3676650"/>
                <a:gd name="connsiteY15" fmla="*/ 6001 h 1031028"/>
                <a:gd name="connsiteX16" fmla="*/ 1728192 w 3676650"/>
                <a:gd name="connsiteY16" fmla="*/ 866922 h 1031028"/>
                <a:gd name="connsiteX17" fmla="*/ 1836204 w 3676650"/>
                <a:gd name="connsiteY17" fmla="*/ 326862 h 1031028"/>
                <a:gd name="connsiteX18" fmla="*/ 1943100 w 3676650"/>
                <a:gd name="connsiteY18" fmla="*/ 977551 h 1031028"/>
                <a:gd name="connsiteX19" fmla="*/ 2047875 w 3676650"/>
                <a:gd name="connsiteY19" fmla="*/ 6001 h 1031028"/>
                <a:gd name="connsiteX20" fmla="*/ 2162175 w 3676650"/>
                <a:gd name="connsiteY20" fmla="*/ 958501 h 1031028"/>
                <a:gd name="connsiteX21" fmla="*/ 2266950 w 3676650"/>
                <a:gd name="connsiteY21" fmla="*/ 6001 h 1031028"/>
                <a:gd name="connsiteX22" fmla="*/ 2371725 w 3676650"/>
                <a:gd name="connsiteY22" fmla="*/ 977551 h 1031028"/>
                <a:gd name="connsiteX23" fmla="*/ 2486025 w 3676650"/>
                <a:gd name="connsiteY23" fmla="*/ 6001 h 1031028"/>
                <a:gd name="connsiteX24" fmla="*/ 2590800 w 3676650"/>
                <a:gd name="connsiteY24" fmla="*/ 977551 h 1031028"/>
                <a:gd name="connsiteX25" fmla="*/ 2695575 w 3676650"/>
                <a:gd name="connsiteY25" fmla="*/ 6001 h 1031028"/>
                <a:gd name="connsiteX26" fmla="*/ 2809875 w 3676650"/>
                <a:gd name="connsiteY26" fmla="*/ 977551 h 1031028"/>
                <a:gd name="connsiteX27" fmla="*/ 2914650 w 3676650"/>
                <a:gd name="connsiteY27" fmla="*/ 6001 h 1031028"/>
                <a:gd name="connsiteX28" fmla="*/ 3028950 w 3676650"/>
                <a:gd name="connsiteY28" fmla="*/ 977551 h 1031028"/>
                <a:gd name="connsiteX29" fmla="*/ 3133725 w 3676650"/>
                <a:gd name="connsiteY29" fmla="*/ 6001 h 1031028"/>
                <a:gd name="connsiteX30" fmla="*/ 3238500 w 3676650"/>
                <a:gd name="connsiteY30" fmla="*/ 977551 h 1031028"/>
                <a:gd name="connsiteX31" fmla="*/ 3352800 w 3676650"/>
                <a:gd name="connsiteY31" fmla="*/ 6001 h 1031028"/>
                <a:gd name="connsiteX32" fmla="*/ 3457575 w 3676650"/>
                <a:gd name="connsiteY32" fmla="*/ 977551 h 1031028"/>
                <a:gd name="connsiteX33" fmla="*/ 3562350 w 3676650"/>
                <a:gd name="connsiteY33" fmla="*/ 6001 h 1031028"/>
                <a:gd name="connsiteX34" fmla="*/ 3676650 w 3676650"/>
                <a:gd name="connsiteY34" fmla="*/ 977551 h 1031028"/>
                <a:gd name="connsiteX0" fmla="*/ 0 w 3676650"/>
                <a:gd name="connsiteY0" fmla="*/ 1028818 h 1034819"/>
                <a:gd name="connsiteX1" fmla="*/ 108012 w 3676650"/>
                <a:gd name="connsiteY1" fmla="*/ 306121 h 1034819"/>
                <a:gd name="connsiteX2" fmla="*/ 216024 w 3676650"/>
                <a:gd name="connsiteY2" fmla="*/ 594153 h 1034819"/>
                <a:gd name="connsiteX3" fmla="*/ 324036 w 3676650"/>
                <a:gd name="connsiteY3" fmla="*/ 306121 h 1034819"/>
                <a:gd name="connsiteX4" fmla="*/ 432048 w 3676650"/>
                <a:gd name="connsiteY4" fmla="*/ 990197 h 1034819"/>
                <a:gd name="connsiteX5" fmla="*/ 542925 w 3676650"/>
                <a:gd name="connsiteY5" fmla="*/ 57268 h 1034819"/>
                <a:gd name="connsiteX6" fmla="*/ 648072 w 3676650"/>
                <a:gd name="connsiteY6" fmla="*/ 954193 h 1034819"/>
                <a:gd name="connsiteX7" fmla="*/ 756084 w 3676650"/>
                <a:gd name="connsiteY7" fmla="*/ 378129 h 1034819"/>
                <a:gd name="connsiteX8" fmla="*/ 864096 w 3676650"/>
                <a:gd name="connsiteY8" fmla="*/ 666161 h 1034819"/>
                <a:gd name="connsiteX9" fmla="*/ 972108 w 3676650"/>
                <a:gd name="connsiteY9" fmla="*/ 198109 h 1034819"/>
                <a:gd name="connsiteX10" fmla="*/ 1076325 w 3676650"/>
                <a:gd name="connsiteY10" fmla="*/ 1028818 h 1034819"/>
                <a:gd name="connsiteX11" fmla="*/ 1188132 w 3676650"/>
                <a:gd name="connsiteY11" fmla="*/ 162105 h 1034819"/>
                <a:gd name="connsiteX12" fmla="*/ 1296144 w 3676650"/>
                <a:gd name="connsiteY12" fmla="*/ 702165 h 1034819"/>
                <a:gd name="connsiteX13" fmla="*/ 1404156 w 3676650"/>
                <a:gd name="connsiteY13" fmla="*/ 378130 h 1034819"/>
                <a:gd name="connsiteX14" fmla="*/ 1512168 w 3676650"/>
                <a:gd name="connsiteY14" fmla="*/ 882185 h 1034819"/>
                <a:gd name="connsiteX15" fmla="*/ 1619250 w 3676650"/>
                <a:gd name="connsiteY15" fmla="*/ 57268 h 1034819"/>
                <a:gd name="connsiteX16" fmla="*/ 1728192 w 3676650"/>
                <a:gd name="connsiteY16" fmla="*/ 918189 h 1034819"/>
                <a:gd name="connsiteX17" fmla="*/ 1836204 w 3676650"/>
                <a:gd name="connsiteY17" fmla="*/ 378129 h 1034819"/>
                <a:gd name="connsiteX18" fmla="*/ 1944216 w 3676650"/>
                <a:gd name="connsiteY18" fmla="*/ 666160 h 1034819"/>
                <a:gd name="connsiteX19" fmla="*/ 2047875 w 3676650"/>
                <a:gd name="connsiteY19" fmla="*/ 57268 h 1034819"/>
                <a:gd name="connsiteX20" fmla="*/ 2162175 w 3676650"/>
                <a:gd name="connsiteY20" fmla="*/ 1009768 h 1034819"/>
                <a:gd name="connsiteX21" fmla="*/ 2266950 w 3676650"/>
                <a:gd name="connsiteY21" fmla="*/ 57268 h 1034819"/>
                <a:gd name="connsiteX22" fmla="*/ 2371725 w 3676650"/>
                <a:gd name="connsiteY22" fmla="*/ 1028818 h 1034819"/>
                <a:gd name="connsiteX23" fmla="*/ 2486025 w 3676650"/>
                <a:gd name="connsiteY23" fmla="*/ 57268 h 1034819"/>
                <a:gd name="connsiteX24" fmla="*/ 2590800 w 3676650"/>
                <a:gd name="connsiteY24" fmla="*/ 1028818 h 1034819"/>
                <a:gd name="connsiteX25" fmla="*/ 2695575 w 3676650"/>
                <a:gd name="connsiteY25" fmla="*/ 57268 h 1034819"/>
                <a:gd name="connsiteX26" fmla="*/ 2809875 w 3676650"/>
                <a:gd name="connsiteY26" fmla="*/ 1028818 h 1034819"/>
                <a:gd name="connsiteX27" fmla="*/ 2914650 w 3676650"/>
                <a:gd name="connsiteY27" fmla="*/ 57268 h 1034819"/>
                <a:gd name="connsiteX28" fmla="*/ 3028950 w 3676650"/>
                <a:gd name="connsiteY28" fmla="*/ 1028818 h 1034819"/>
                <a:gd name="connsiteX29" fmla="*/ 3133725 w 3676650"/>
                <a:gd name="connsiteY29" fmla="*/ 57268 h 1034819"/>
                <a:gd name="connsiteX30" fmla="*/ 3238500 w 3676650"/>
                <a:gd name="connsiteY30" fmla="*/ 1028818 h 1034819"/>
                <a:gd name="connsiteX31" fmla="*/ 3352800 w 3676650"/>
                <a:gd name="connsiteY31" fmla="*/ 57268 h 1034819"/>
                <a:gd name="connsiteX32" fmla="*/ 3457575 w 3676650"/>
                <a:gd name="connsiteY32" fmla="*/ 1028818 h 1034819"/>
                <a:gd name="connsiteX33" fmla="*/ 3562350 w 3676650"/>
                <a:gd name="connsiteY33" fmla="*/ 57268 h 1034819"/>
                <a:gd name="connsiteX34" fmla="*/ 3676650 w 3676650"/>
                <a:gd name="connsiteY34" fmla="*/ 1028818 h 1034819"/>
                <a:gd name="connsiteX0" fmla="*/ 0 w 3676650"/>
                <a:gd name="connsiteY0" fmla="*/ 977551 h 983552"/>
                <a:gd name="connsiteX1" fmla="*/ 108012 w 3676650"/>
                <a:gd name="connsiteY1" fmla="*/ 254854 h 983552"/>
                <a:gd name="connsiteX2" fmla="*/ 216024 w 3676650"/>
                <a:gd name="connsiteY2" fmla="*/ 542886 h 983552"/>
                <a:gd name="connsiteX3" fmla="*/ 324036 w 3676650"/>
                <a:gd name="connsiteY3" fmla="*/ 254854 h 983552"/>
                <a:gd name="connsiteX4" fmla="*/ 432048 w 3676650"/>
                <a:gd name="connsiteY4" fmla="*/ 938930 h 983552"/>
                <a:gd name="connsiteX5" fmla="*/ 542925 w 3676650"/>
                <a:gd name="connsiteY5" fmla="*/ 6001 h 983552"/>
                <a:gd name="connsiteX6" fmla="*/ 648072 w 3676650"/>
                <a:gd name="connsiteY6" fmla="*/ 902926 h 983552"/>
                <a:gd name="connsiteX7" fmla="*/ 756084 w 3676650"/>
                <a:gd name="connsiteY7" fmla="*/ 326862 h 983552"/>
                <a:gd name="connsiteX8" fmla="*/ 864096 w 3676650"/>
                <a:gd name="connsiteY8" fmla="*/ 614894 h 983552"/>
                <a:gd name="connsiteX9" fmla="*/ 972108 w 3676650"/>
                <a:gd name="connsiteY9" fmla="*/ 146842 h 983552"/>
                <a:gd name="connsiteX10" fmla="*/ 1076325 w 3676650"/>
                <a:gd name="connsiteY10" fmla="*/ 977551 h 983552"/>
                <a:gd name="connsiteX11" fmla="*/ 1188132 w 3676650"/>
                <a:gd name="connsiteY11" fmla="*/ 110838 h 983552"/>
                <a:gd name="connsiteX12" fmla="*/ 1296144 w 3676650"/>
                <a:gd name="connsiteY12" fmla="*/ 650898 h 983552"/>
                <a:gd name="connsiteX13" fmla="*/ 1404156 w 3676650"/>
                <a:gd name="connsiteY13" fmla="*/ 326863 h 983552"/>
                <a:gd name="connsiteX14" fmla="*/ 1512168 w 3676650"/>
                <a:gd name="connsiteY14" fmla="*/ 830918 h 983552"/>
                <a:gd name="connsiteX15" fmla="*/ 1619250 w 3676650"/>
                <a:gd name="connsiteY15" fmla="*/ 6001 h 983552"/>
                <a:gd name="connsiteX16" fmla="*/ 1728192 w 3676650"/>
                <a:gd name="connsiteY16" fmla="*/ 866922 h 983552"/>
                <a:gd name="connsiteX17" fmla="*/ 1836204 w 3676650"/>
                <a:gd name="connsiteY17" fmla="*/ 326862 h 983552"/>
                <a:gd name="connsiteX18" fmla="*/ 1944216 w 3676650"/>
                <a:gd name="connsiteY18" fmla="*/ 614893 h 983552"/>
                <a:gd name="connsiteX19" fmla="*/ 2016224 w 3676650"/>
                <a:gd name="connsiteY19" fmla="*/ 146842 h 983552"/>
                <a:gd name="connsiteX20" fmla="*/ 2162175 w 3676650"/>
                <a:gd name="connsiteY20" fmla="*/ 958501 h 983552"/>
                <a:gd name="connsiteX21" fmla="*/ 2266950 w 3676650"/>
                <a:gd name="connsiteY21" fmla="*/ 6001 h 983552"/>
                <a:gd name="connsiteX22" fmla="*/ 2371725 w 3676650"/>
                <a:gd name="connsiteY22" fmla="*/ 977551 h 983552"/>
                <a:gd name="connsiteX23" fmla="*/ 2486025 w 3676650"/>
                <a:gd name="connsiteY23" fmla="*/ 6001 h 983552"/>
                <a:gd name="connsiteX24" fmla="*/ 2590800 w 3676650"/>
                <a:gd name="connsiteY24" fmla="*/ 977551 h 983552"/>
                <a:gd name="connsiteX25" fmla="*/ 2695575 w 3676650"/>
                <a:gd name="connsiteY25" fmla="*/ 6001 h 983552"/>
                <a:gd name="connsiteX26" fmla="*/ 2809875 w 3676650"/>
                <a:gd name="connsiteY26" fmla="*/ 977551 h 983552"/>
                <a:gd name="connsiteX27" fmla="*/ 2914650 w 3676650"/>
                <a:gd name="connsiteY27" fmla="*/ 6001 h 983552"/>
                <a:gd name="connsiteX28" fmla="*/ 3028950 w 3676650"/>
                <a:gd name="connsiteY28" fmla="*/ 977551 h 983552"/>
                <a:gd name="connsiteX29" fmla="*/ 3133725 w 3676650"/>
                <a:gd name="connsiteY29" fmla="*/ 6001 h 983552"/>
                <a:gd name="connsiteX30" fmla="*/ 3238500 w 3676650"/>
                <a:gd name="connsiteY30" fmla="*/ 977551 h 983552"/>
                <a:gd name="connsiteX31" fmla="*/ 3352800 w 3676650"/>
                <a:gd name="connsiteY31" fmla="*/ 6001 h 983552"/>
                <a:gd name="connsiteX32" fmla="*/ 3457575 w 3676650"/>
                <a:gd name="connsiteY32" fmla="*/ 977551 h 983552"/>
                <a:gd name="connsiteX33" fmla="*/ 3562350 w 3676650"/>
                <a:gd name="connsiteY33" fmla="*/ 6001 h 983552"/>
                <a:gd name="connsiteX34" fmla="*/ 3676650 w 3676650"/>
                <a:gd name="connsiteY34" fmla="*/ 977551 h 983552"/>
                <a:gd name="connsiteX0" fmla="*/ 0 w 3676650"/>
                <a:gd name="connsiteY0" fmla="*/ 977551 h 1001024"/>
                <a:gd name="connsiteX1" fmla="*/ 108012 w 3676650"/>
                <a:gd name="connsiteY1" fmla="*/ 254854 h 1001024"/>
                <a:gd name="connsiteX2" fmla="*/ 216024 w 3676650"/>
                <a:gd name="connsiteY2" fmla="*/ 542886 h 1001024"/>
                <a:gd name="connsiteX3" fmla="*/ 324036 w 3676650"/>
                <a:gd name="connsiteY3" fmla="*/ 254854 h 1001024"/>
                <a:gd name="connsiteX4" fmla="*/ 432048 w 3676650"/>
                <a:gd name="connsiteY4" fmla="*/ 938930 h 1001024"/>
                <a:gd name="connsiteX5" fmla="*/ 542925 w 3676650"/>
                <a:gd name="connsiteY5" fmla="*/ 6001 h 1001024"/>
                <a:gd name="connsiteX6" fmla="*/ 648072 w 3676650"/>
                <a:gd name="connsiteY6" fmla="*/ 902926 h 1001024"/>
                <a:gd name="connsiteX7" fmla="*/ 756084 w 3676650"/>
                <a:gd name="connsiteY7" fmla="*/ 326862 h 1001024"/>
                <a:gd name="connsiteX8" fmla="*/ 864096 w 3676650"/>
                <a:gd name="connsiteY8" fmla="*/ 614894 h 1001024"/>
                <a:gd name="connsiteX9" fmla="*/ 972108 w 3676650"/>
                <a:gd name="connsiteY9" fmla="*/ 146842 h 1001024"/>
                <a:gd name="connsiteX10" fmla="*/ 1076325 w 3676650"/>
                <a:gd name="connsiteY10" fmla="*/ 977551 h 1001024"/>
                <a:gd name="connsiteX11" fmla="*/ 1188132 w 3676650"/>
                <a:gd name="connsiteY11" fmla="*/ 110838 h 1001024"/>
                <a:gd name="connsiteX12" fmla="*/ 1296144 w 3676650"/>
                <a:gd name="connsiteY12" fmla="*/ 650898 h 1001024"/>
                <a:gd name="connsiteX13" fmla="*/ 1404156 w 3676650"/>
                <a:gd name="connsiteY13" fmla="*/ 326863 h 1001024"/>
                <a:gd name="connsiteX14" fmla="*/ 1512168 w 3676650"/>
                <a:gd name="connsiteY14" fmla="*/ 830918 h 1001024"/>
                <a:gd name="connsiteX15" fmla="*/ 1619250 w 3676650"/>
                <a:gd name="connsiteY15" fmla="*/ 6001 h 1001024"/>
                <a:gd name="connsiteX16" fmla="*/ 1728192 w 3676650"/>
                <a:gd name="connsiteY16" fmla="*/ 866922 h 1001024"/>
                <a:gd name="connsiteX17" fmla="*/ 1836204 w 3676650"/>
                <a:gd name="connsiteY17" fmla="*/ 326862 h 1001024"/>
                <a:gd name="connsiteX18" fmla="*/ 1944216 w 3676650"/>
                <a:gd name="connsiteY18" fmla="*/ 614893 h 1001024"/>
                <a:gd name="connsiteX19" fmla="*/ 2016224 w 3676650"/>
                <a:gd name="connsiteY19" fmla="*/ 146842 h 1001024"/>
                <a:gd name="connsiteX20" fmla="*/ 2162175 w 3676650"/>
                <a:gd name="connsiteY20" fmla="*/ 958501 h 1001024"/>
                <a:gd name="connsiteX21" fmla="*/ 2268252 w 3676650"/>
                <a:gd name="connsiteY21" fmla="*/ 146841 h 1001024"/>
                <a:gd name="connsiteX22" fmla="*/ 2371725 w 3676650"/>
                <a:gd name="connsiteY22" fmla="*/ 977551 h 1001024"/>
                <a:gd name="connsiteX23" fmla="*/ 2486025 w 3676650"/>
                <a:gd name="connsiteY23" fmla="*/ 6001 h 1001024"/>
                <a:gd name="connsiteX24" fmla="*/ 2590800 w 3676650"/>
                <a:gd name="connsiteY24" fmla="*/ 977551 h 1001024"/>
                <a:gd name="connsiteX25" fmla="*/ 2695575 w 3676650"/>
                <a:gd name="connsiteY25" fmla="*/ 6001 h 1001024"/>
                <a:gd name="connsiteX26" fmla="*/ 2809875 w 3676650"/>
                <a:gd name="connsiteY26" fmla="*/ 977551 h 1001024"/>
                <a:gd name="connsiteX27" fmla="*/ 2914650 w 3676650"/>
                <a:gd name="connsiteY27" fmla="*/ 6001 h 1001024"/>
                <a:gd name="connsiteX28" fmla="*/ 3028950 w 3676650"/>
                <a:gd name="connsiteY28" fmla="*/ 977551 h 1001024"/>
                <a:gd name="connsiteX29" fmla="*/ 3133725 w 3676650"/>
                <a:gd name="connsiteY29" fmla="*/ 6001 h 1001024"/>
                <a:gd name="connsiteX30" fmla="*/ 3238500 w 3676650"/>
                <a:gd name="connsiteY30" fmla="*/ 977551 h 1001024"/>
                <a:gd name="connsiteX31" fmla="*/ 3352800 w 3676650"/>
                <a:gd name="connsiteY31" fmla="*/ 6001 h 1001024"/>
                <a:gd name="connsiteX32" fmla="*/ 3457575 w 3676650"/>
                <a:gd name="connsiteY32" fmla="*/ 977551 h 1001024"/>
                <a:gd name="connsiteX33" fmla="*/ 3562350 w 3676650"/>
                <a:gd name="connsiteY33" fmla="*/ 6001 h 1001024"/>
                <a:gd name="connsiteX34" fmla="*/ 3676650 w 3676650"/>
                <a:gd name="connsiteY34" fmla="*/ 977551 h 1001024"/>
                <a:gd name="connsiteX0" fmla="*/ 0 w 3676650"/>
                <a:gd name="connsiteY0" fmla="*/ 1025992 h 1031993"/>
                <a:gd name="connsiteX1" fmla="*/ 108012 w 3676650"/>
                <a:gd name="connsiteY1" fmla="*/ 303295 h 1031993"/>
                <a:gd name="connsiteX2" fmla="*/ 216024 w 3676650"/>
                <a:gd name="connsiteY2" fmla="*/ 591327 h 1031993"/>
                <a:gd name="connsiteX3" fmla="*/ 324036 w 3676650"/>
                <a:gd name="connsiteY3" fmla="*/ 303295 h 1031993"/>
                <a:gd name="connsiteX4" fmla="*/ 432048 w 3676650"/>
                <a:gd name="connsiteY4" fmla="*/ 987371 h 1031993"/>
                <a:gd name="connsiteX5" fmla="*/ 542925 w 3676650"/>
                <a:gd name="connsiteY5" fmla="*/ 54442 h 1031993"/>
                <a:gd name="connsiteX6" fmla="*/ 648072 w 3676650"/>
                <a:gd name="connsiteY6" fmla="*/ 951367 h 1031993"/>
                <a:gd name="connsiteX7" fmla="*/ 756084 w 3676650"/>
                <a:gd name="connsiteY7" fmla="*/ 375303 h 1031993"/>
                <a:gd name="connsiteX8" fmla="*/ 864096 w 3676650"/>
                <a:gd name="connsiteY8" fmla="*/ 663335 h 1031993"/>
                <a:gd name="connsiteX9" fmla="*/ 972108 w 3676650"/>
                <a:gd name="connsiteY9" fmla="*/ 195283 h 1031993"/>
                <a:gd name="connsiteX10" fmla="*/ 1076325 w 3676650"/>
                <a:gd name="connsiteY10" fmla="*/ 1025992 h 1031993"/>
                <a:gd name="connsiteX11" fmla="*/ 1188132 w 3676650"/>
                <a:gd name="connsiteY11" fmla="*/ 159279 h 1031993"/>
                <a:gd name="connsiteX12" fmla="*/ 1296144 w 3676650"/>
                <a:gd name="connsiteY12" fmla="*/ 699339 h 1031993"/>
                <a:gd name="connsiteX13" fmla="*/ 1404156 w 3676650"/>
                <a:gd name="connsiteY13" fmla="*/ 375304 h 1031993"/>
                <a:gd name="connsiteX14" fmla="*/ 1512168 w 3676650"/>
                <a:gd name="connsiteY14" fmla="*/ 879359 h 1031993"/>
                <a:gd name="connsiteX15" fmla="*/ 1619250 w 3676650"/>
                <a:gd name="connsiteY15" fmla="*/ 54442 h 1031993"/>
                <a:gd name="connsiteX16" fmla="*/ 1728192 w 3676650"/>
                <a:gd name="connsiteY16" fmla="*/ 915363 h 1031993"/>
                <a:gd name="connsiteX17" fmla="*/ 1836204 w 3676650"/>
                <a:gd name="connsiteY17" fmla="*/ 375303 h 1031993"/>
                <a:gd name="connsiteX18" fmla="*/ 1944216 w 3676650"/>
                <a:gd name="connsiteY18" fmla="*/ 663334 h 1031993"/>
                <a:gd name="connsiteX19" fmla="*/ 2016224 w 3676650"/>
                <a:gd name="connsiteY19" fmla="*/ 195283 h 1031993"/>
                <a:gd name="connsiteX20" fmla="*/ 2162175 w 3676650"/>
                <a:gd name="connsiteY20" fmla="*/ 1006942 h 1031993"/>
                <a:gd name="connsiteX21" fmla="*/ 2268252 w 3676650"/>
                <a:gd name="connsiteY21" fmla="*/ 195282 h 1031993"/>
                <a:gd name="connsiteX22" fmla="*/ 2376264 w 3676650"/>
                <a:gd name="connsiteY22" fmla="*/ 699338 h 1031993"/>
                <a:gd name="connsiteX23" fmla="*/ 2486025 w 3676650"/>
                <a:gd name="connsiteY23" fmla="*/ 54442 h 1031993"/>
                <a:gd name="connsiteX24" fmla="*/ 2590800 w 3676650"/>
                <a:gd name="connsiteY24" fmla="*/ 1025992 h 1031993"/>
                <a:gd name="connsiteX25" fmla="*/ 2695575 w 3676650"/>
                <a:gd name="connsiteY25" fmla="*/ 54442 h 1031993"/>
                <a:gd name="connsiteX26" fmla="*/ 2809875 w 3676650"/>
                <a:gd name="connsiteY26" fmla="*/ 1025992 h 1031993"/>
                <a:gd name="connsiteX27" fmla="*/ 2914650 w 3676650"/>
                <a:gd name="connsiteY27" fmla="*/ 54442 h 1031993"/>
                <a:gd name="connsiteX28" fmla="*/ 3028950 w 3676650"/>
                <a:gd name="connsiteY28" fmla="*/ 1025992 h 1031993"/>
                <a:gd name="connsiteX29" fmla="*/ 3133725 w 3676650"/>
                <a:gd name="connsiteY29" fmla="*/ 54442 h 1031993"/>
                <a:gd name="connsiteX30" fmla="*/ 3238500 w 3676650"/>
                <a:gd name="connsiteY30" fmla="*/ 1025992 h 1031993"/>
                <a:gd name="connsiteX31" fmla="*/ 3352800 w 3676650"/>
                <a:gd name="connsiteY31" fmla="*/ 54442 h 1031993"/>
                <a:gd name="connsiteX32" fmla="*/ 3457575 w 3676650"/>
                <a:gd name="connsiteY32" fmla="*/ 1025992 h 1031993"/>
                <a:gd name="connsiteX33" fmla="*/ 3562350 w 3676650"/>
                <a:gd name="connsiteY33" fmla="*/ 54442 h 1031993"/>
                <a:gd name="connsiteX34" fmla="*/ 3676650 w 3676650"/>
                <a:gd name="connsiteY34" fmla="*/ 1025992 h 1031993"/>
                <a:gd name="connsiteX0" fmla="*/ 0 w 3676650"/>
                <a:gd name="connsiteY0" fmla="*/ 977551 h 1031028"/>
                <a:gd name="connsiteX1" fmla="*/ 108012 w 3676650"/>
                <a:gd name="connsiteY1" fmla="*/ 254854 h 1031028"/>
                <a:gd name="connsiteX2" fmla="*/ 216024 w 3676650"/>
                <a:gd name="connsiteY2" fmla="*/ 542886 h 1031028"/>
                <a:gd name="connsiteX3" fmla="*/ 324036 w 3676650"/>
                <a:gd name="connsiteY3" fmla="*/ 254854 h 1031028"/>
                <a:gd name="connsiteX4" fmla="*/ 432048 w 3676650"/>
                <a:gd name="connsiteY4" fmla="*/ 938930 h 1031028"/>
                <a:gd name="connsiteX5" fmla="*/ 542925 w 3676650"/>
                <a:gd name="connsiteY5" fmla="*/ 6001 h 1031028"/>
                <a:gd name="connsiteX6" fmla="*/ 648072 w 3676650"/>
                <a:gd name="connsiteY6" fmla="*/ 902926 h 1031028"/>
                <a:gd name="connsiteX7" fmla="*/ 756084 w 3676650"/>
                <a:gd name="connsiteY7" fmla="*/ 326862 h 1031028"/>
                <a:gd name="connsiteX8" fmla="*/ 864096 w 3676650"/>
                <a:gd name="connsiteY8" fmla="*/ 614894 h 1031028"/>
                <a:gd name="connsiteX9" fmla="*/ 972108 w 3676650"/>
                <a:gd name="connsiteY9" fmla="*/ 146842 h 1031028"/>
                <a:gd name="connsiteX10" fmla="*/ 1076325 w 3676650"/>
                <a:gd name="connsiteY10" fmla="*/ 977551 h 1031028"/>
                <a:gd name="connsiteX11" fmla="*/ 1188132 w 3676650"/>
                <a:gd name="connsiteY11" fmla="*/ 110838 h 1031028"/>
                <a:gd name="connsiteX12" fmla="*/ 1296144 w 3676650"/>
                <a:gd name="connsiteY12" fmla="*/ 650898 h 1031028"/>
                <a:gd name="connsiteX13" fmla="*/ 1404156 w 3676650"/>
                <a:gd name="connsiteY13" fmla="*/ 326863 h 1031028"/>
                <a:gd name="connsiteX14" fmla="*/ 1512168 w 3676650"/>
                <a:gd name="connsiteY14" fmla="*/ 830918 h 1031028"/>
                <a:gd name="connsiteX15" fmla="*/ 1619250 w 3676650"/>
                <a:gd name="connsiteY15" fmla="*/ 6001 h 1031028"/>
                <a:gd name="connsiteX16" fmla="*/ 1728192 w 3676650"/>
                <a:gd name="connsiteY16" fmla="*/ 866922 h 1031028"/>
                <a:gd name="connsiteX17" fmla="*/ 1836204 w 3676650"/>
                <a:gd name="connsiteY17" fmla="*/ 326862 h 1031028"/>
                <a:gd name="connsiteX18" fmla="*/ 1944216 w 3676650"/>
                <a:gd name="connsiteY18" fmla="*/ 614893 h 1031028"/>
                <a:gd name="connsiteX19" fmla="*/ 2016224 w 3676650"/>
                <a:gd name="connsiteY19" fmla="*/ 146842 h 1031028"/>
                <a:gd name="connsiteX20" fmla="*/ 2162175 w 3676650"/>
                <a:gd name="connsiteY20" fmla="*/ 958501 h 1031028"/>
                <a:gd name="connsiteX21" fmla="*/ 2268252 w 3676650"/>
                <a:gd name="connsiteY21" fmla="*/ 146841 h 1031028"/>
                <a:gd name="connsiteX22" fmla="*/ 2376264 w 3676650"/>
                <a:gd name="connsiteY22" fmla="*/ 650897 h 1031028"/>
                <a:gd name="connsiteX23" fmla="*/ 2484276 w 3676650"/>
                <a:gd name="connsiteY23" fmla="*/ 326862 h 1031028"/>
                <a:gd name="connsiteX24" fmla="*/ 2590800 w 3676650"/>
                <a:gd name="connsiteY24" fmla="*/ 977551 h 1031028"/>
                <a:gd name="connsiteX25" fmla="*/ 2695575 w 3676650"/>
                <a:gd name="connsiteY25" fmla="*/ 6001 h 1031028"/>
                <a:gd name="connsiteX26" fmla="*/ 2809875 w 3676650"/>
                <a:gd name="connsiteY26" fmla="*/ 977551 h 1031028"/>
                <a:gd name="connsiteX27" fmla="*/ 2914650 w 3676650"/>
                <a:gd name="connsiteY27" fmla="*/ 6001 h 1031028"/>
                <a:gd name="connsiteX28" fmla="*/ 3028950 w 3676650"/>
                <a:gd name="connsiteY28" fmla="*/ 977551 h 1031028"/>
                <a:gd name="connsiteX29" fmla="*/ 3133725 w 3676650"/>
                <a:gd name="connsiteY29" fmla="*/ 6001 h 1031028"/>
                <a:gd name="connsiteX30" fmla="*/ 3238500 w 3676650"/>
                <a:gd name="connsiteY30" fmla="*/ 977551 h 1031028"/>
                <a:gd name="connsiteX31" fmla="*/ 3352800 w 3676650"/>
                <a:gd name="connsiteY31" fmla="*/ 6001 h 1031028"/>
                <a:gd name="connsiteX32" fmla="*/ 3457575 w 3676650"/>
                <a:gd name="connsiteY32" fmla="*/ 977551 h 1031028"/>
                <a:gd name="connsiteX33" fmla="*/ 3562350 w 3676650"/>
                <a:gd name="connsiteY33" fmla="*/ 6001 h 1031028"/>
                <a:gd name="connsiteX34" fmla="*/ 3676650 w 3676650"/>
                <a:gd name="connsiteY34" fmla="*/ 977551 h 1031028"/>
                <a:gd name="connsiteX0" fmla="*/ 0 w 3676650"/>
                <a:gd name="connsiteY0" fmla="*/ 995989 h 1001990"/>
                <a:gd name="connsiteX1" fmla="*/ 108012 w 3676650"/>
                <a:gd name="connsiteY1" fmla="*/ 273292 h 1001990"/>
                <a:gd name="connsiteX2" fmla="*/ 216024 w 3676650"/>
                <a:gd name="connsiteY2" fmla="*/ 561324 h 1001990"/>
                <a:gd name="connsiteX3" fmla="*/ 324036 w 3676650"/>
                <a:gd name="connsiteY3" fmla="*/ 273292 h 1001990"/>
                <a:gd name="connsiteX4" fmla="*/ 432048 w 3676650"/>
                <a:gd name="connsiteY4" fmla="*/ 957368 h 1001990"/>
                <a:gd name="connsiteX5" fmla="*/ 542925 w 3676650"/>
                <a:gd name="connsiteY5" fmla="*/ 24439 h 1001990"/>
                <a:gd name="connsiteX6" fmla="*/ 648072 w 3676650"/>
                <a:gd name="connsiteY6" fmla="*/ 921364 h 1001990"/>
                <a:gd name="connsiteX7" fmla="*/ 756084 w 3676650"/>
                <a:gd name="connsiteY7" fmla="*/ 345300 h 1001990"/>
                <a:gd name="connsiteX8" fmla="*/ 864096 w 3676650"/>
                <a:gd name="connsiteY8" fmla="*/ 633332 h 1001990"/>
                <a:gd name="connsiteX9" fmla="*/ 972108 w 3676650"/>
                <a:gd name="connsiteY9" fmla="*/ 165280 h 1001990"/>
                <a:gd name="connsiteX10" fmla="*/ 1076325 w 3676650"/>
                <a:gd name="connsiteY10" fmla="*/ 995989 h 1001990"/>
                <a:gd name="connsiteX11" fmla="*/ 1188132 w 3676650"/>
                <a:gd name="connsiteY11" fmla="*/ 129276 h 1001990"/>
                <a:gd name="connsiteX12" fmla="*/ 1296144 w 3676650"/>
                <a:gd name="connsiteY12" fmla="*/ 669336 h 1001990"/>
                <a:gd name="connsiteX13" fmla="*/ 1404156 w 3676650"/>
                <a:gd name="connsiteY13" fmla="*/ 345301 h 1001990"/>
                <a:gd name="connsiteX14" fmla="*/ 1512168 w 3676650"/>
                <a:gd name="connsiteY14" fmla="*/ 849356 h 1001990"/>
                <a:gd name="connsiteX15" fmla="*/ 1619250 w 3676650"/>
                <a:gd name="connsiteY15" fmla="*/ 24439 h 1001990"/>
                <a:gd name="connsiteX16" fmla="*/ 1728192 w 3676650"/>
                <a:gd name="connsiteY16" fmla="*/ 885360 h 1001990"/>
                <a:gd name="connsiteX17" fmla="*/ 1836204 w 3676650"/>
                <a:gd name="connsiteY17" fmla="*/ 345300 h 1001990"/>
                <a:gd name="connsiteX18" fmla="*/ 1944216 w 3676650"/>
                <a:gd name="connsiteY18" fmla="*/ 633331 h 1001990"/>
                <a:gd name="connsiteX19" fmla="*/ 2016224 w 3676650"/>
                <a:gd name="connsiteY19" fmla="*/ 165280 h 1001990"/>
                <a:gd name="connsiteX20" fmla="*/ 2162175 w 3676650"/>
                <a:gd name="connsiteY20" fmla="*/ 976939 h 1001990"/>
                <a:gd name="connsiteX21" fmla="*/ 2268252 w 3676650"/>
                <a:gd name="connsiteY21" fmla="*/ 165279 h 1001990"/>
                <a:gd name="connsiteX22" fmla="*/ 2376264 w 3676650"/>
                <a:gd name="connsiteY22" fmla="*/ 669335 h 1001990"/>
                <a:gd name="connsiteX23" fmla="*/ 2484276 w 3676650"/>
                <a:gd name="connsiteY23" fmla="*/ 345300 h 1001990"/>
                <a:gd name="connsiteX24" fmla="*/ 2592288 w 3676650"/>
                <a:gd name="connsiteY24" fmla="*/ 849355 h 1001990"/>
                <a:gd name="connsiteX25" fmla="*/ 2695575 w 3676650"/>
                <a:gd name="connsiteY25" fmla="*/ 24439 h 1001990"/>
                <a:gd name="connsiteX26" fmla="*/ 2809875 w 3676650"/>
                <a:gd name="connsiteY26" fmla="*/ 995989 h 1001990"/>
                <a:gd name="connsiteX27" fmla="*/ 2914650 w 3676650"/>
                <a:gd name="connsiteY27" fmla="*/ 24439 h 1001990"/>
                <a:gd name="connsiteX28" fmla="*/ 3028950 w 3676650"/>
                <a:gd name="connsiteY28" fmla="*/ 995989 h 1001990"/>
                <a:gd name="connsiteX29" fmla="*/ 3133725 w 3676650"/>
                <a:gd name="connsiteY29" fmla="*/ 24439 h 1001990"/>
                <a:gd name="connsiteX30" fmla="*/ 3238500 w 3676650"/>
                <a:gd name="connsiteY30" fmla="*/ 995989 h 1001990"/>
                <a:gd name="connsiteX31" fmla="*/ 3352800 w 3676650"/>
                <a:gd name="connsiteY31" fmla="*/ 24439 h 1001990"/>
                <a:gd name="connsiteX32" fmla="*/ 3457575 w 3676650"/>
                <a:gd name="connsiteY32" fmla="*/ 995989 h 1001990"/>
                <a:gd name="connsiteX33" fmla="*/ 3562350 w 3676650"/>
                <a:gd name="connsiteY33" fmla="*/ 24439 h 1001990"/>
                <a:gd name="connsiteX34" fmla="*/ 3676650 w 3676650"/>
                <a:gd name="connsiteY34" fmla="*/ 995989 h 1001990"/>
                <a:gd name="connsiteX0" fmla="*/ 0 w 3676650"/>
                <a:gd name="connsiteY0" fmla="*/ 989988 h 995989"/>
                <a:gd name="connsiteX1" fmla="*/ 108012 w 3676650"/>
                <a:gd name="connsiteY1" fmla="*/ 267291 h 995989"/>
                <a:gd name="connsiteX2" fmla="*/ 216024 w 3676650"/>
                <a:gd name="connsiteY2" fmla="*/ 555323 h 995989"/>
                <a:gd name="connsiteX3" fmla="*/ 324036 w 3676650"/>
                <a:gd name="connsiteY3" fmla="*/ 267291 h 995989"/>
                <a:gd name="connsiteX4" fmla="*/ 432048 w 3676650"/>
                <a:gd name="connsiteY4" fmla="*/ 951367 h 995989"/>
                <a:gd name="connsiteX5" fmla="*/ 542925 w 3676650"/>
                <a:gd name="connsiteY5" fmla="*/ 18438 h 995989"/>
                <a:gd name="connsiteX6" fmla="*/ 648072 w 3676650"/>
                <a:gd name="connsiteY6" fmla="*/ 915363 h 995989"/>
                <a:gd name="connsiteX7" fmla="*/ 756084 w 3676650"/>
                <a:gd name="connsiteY7" fmla="*/ 339299 h 995989"/>
                <a:gd name="connsiteX8" fmla="*/ 864096 w 3676650"/>
                <a:gd name="connsiteY8" fmla="*/ 627331 h 995989"/>
                <a:gd name="connsiteX9" fmla="*/ 972108 w 3676650"/>
                <a:gd name="connsiteY9" fmla="*/ 159279 h 995989"/>
                <a:gd name="connsiteX10" fmla="*/ 1076325 w 3676650"/>
                <a:gd name="connsiteY10" fmla="*/ 989988 h 995989"/>
                <a:gd name="connsiteX11" fmla="*/ 1188132 w 3676650"/>
                <a:gd name="connsiteY11" fmla="*/ 123275 h 995989"/>
                <a:gd name="connsiteX12" fmla="*/ 1296144 w 3676650"/>
                <a:gd name="connsiteY12" fmla="*/ 663335 h 995989"/>
                <a:gd name="connsiteX13" fmla="*/ 1404156 w 3676650"/>
                <a:gd name="connsiteY13" fmla="*/ 339300 h 995989"/>
                <a:gd name="connsiteX14" fmla="*/ 1512168 w 3676650"/>
                <a:gd name="connsiteY14" fmla="*/ 843355 h 995989"/>
                <a:gd name="connsiteX15" fmla="*/ 1619250 w 3676650"/>
                <a:gd name="connsiteY15" fmla="*/ 18438 h 995989"/>
                <a:gd name="connsiteX16" fmla="*/ 1728192 w 3676650"/>
                <a:gd name="connsiteY16" fmla="*/ 879359 h 995989"/>
                <a:gd name="connsiteX17" fmla="*/ 1836204 w 3676650"/>
                <a:gd name="connsiteY17" fmla="*/ 339299 h 995989"/>
                <a:gd name="connsiteX18" fmla="*/ 1944216 w 3676650"/>
                <a:gd name="connsiteY18" fmla="*/ 627330 h 995989"/>
                <a:gd name="connsiteX19" fmla="*/ 2016224 w 3676650"/>
                <a:gd name="connsiteY19" fmla="*/ 159279 h 995989"/>
                <a:gd name="connsiteX20" fmla="*/ 2162175 w 3676650"/>
                <a:gd name="connsiteY20" fmla="*/ 970938 h 995989"/>
                <a:gd name="connsiteX21" fmla="*/ 2268252 w 3676650"/>
                <a:gd name="connsiteY21" fmla="*/ 159278 h 995989"/>
                <a:gd name="connsiteX22" fmla="*/ 2376264 w 3676650"/>
                <a:gd name="connsiteY22" fmla="*/ 663334 h 995989"/>
                <a:gd name="connsiteX23" fmla="*/ 2484276 w 3676650"/>
                <a:gd name="connsiteY23" fmla="*/ 339299 h 995989"/>
                <a:gd name="connsiteX24" fmla="*/ 2592288 w 3676650"/>
                <a:gd name="connsiteY24" fmla="*/ 843354 h 995989"/>
                <a:gd name="connsiteX25" fmla="*/ 2695575 w 3676650"/>
                <a:gd name="connsiteY25" fmla="*/ 18438 h 995989"/>
                <a:gd name="connsiteX26" fmla="*/ 2808312 w 3676650"/>
                <a:gd name="connsiteY26" fmla="*/ 879358 h 995989"/>
                <a:gd name="connsiteX27" fmla="*/ 2914650 w 3676650"/>
                <a:gd name="connsiteY27" fmla="*/ 18438 h 995989"/>
                <a:gd name="connsiteX28" fmla="*/ 3028950 w 3676650"/>
                <a:gd name="connsiteY28" fmla="*/ 989988 h 995989"/>
                <a:gd name="connsiteX29" fmla="*/ 3133725 w 3676650"/>
                <a:gd name="connsiteY29" fmla="*/ 18438 h 995989"/>
                <a:gd name="connsiteX30" fmla="*/ 3238500 w 3676650"/>
                <a:gd name="connsiteY30" fmla="*/ 989988 h 995989"/>
                <a:gd name="connsiteX31" fmla="*/ 3352800 w 3676650"/>
                <a:gd name="connsiteY31" fmla="*/ 18438 h 995989"/>
                <a:gd name="connsiteX32" fmla="*/ 3457575 w 3676650"/>
                <a:gd name="connsiteY32" fmla="*/ 989988 h 995989"/>
                <a:gd name="connsiteX33" fmla="*/ 3562350 w 3676650"/>
                <a:gd name="connsiteY33" fmla="*/ 18438 h 995989"/>
                <a:gd name="connsiteX34" fmla="*/ 3676650 w 3676650"/>
                <a:gd name="connsiteY34" fmla="*/ 989988 h 995989"/>
                <a:gd name="connsiteX0" fmla="*/ 0 w 3676650"/>
                <a:gd name="connsiteY0" fmla="*/ 977551 h 1031028"/>
                <a:gd name="connsiteX1" fmla="*/ 108012 w 3676650"/>
                <a:gd name="connsiteY1" fmla="*/ 254854 h 1031028"/>
                <a:gd name="connsiteX2" fmla="*/ 216024 w 3676650"/>
                <a:gd name="connsiteY2" fmla="*/ 542886 h 1031028"/>
                <a:gd name="connsiteX3" fmla="*/ 324036 w 3676650"/>
                <a:gd name="connsiteY3" fmla="*/ 254854 h 1031028"/>
                <a:gd name="connsiteX4" fmla="*/ 432048 w 3676650"/>
                <a:gd name="connsiteY4" fmla="*/ 938930 h 1031028"/>
                <a:gd name="connsiteX5" fmla="*/ 542925 w 3676650"/>
                <a:gd name="connsiteY5" fmla="*/ 6001 h 1031028"/>
                <a:gd name="connsiteX6" fmla="*/ 648072 w 3676650"/>
                <a:gd name="connsiteY6" fmla="*/ 902926 h 1031028"/>
                <a:gd name="connsiteX7" fmla="*/ 756084 w 3676650"/>
                <a:gd name="connsiteY7" fmla="*/ 326862 h 1031028"/>
                <a:gd name="connsiteX8" fmla="*/ 864096 w 3676650"/>
                <a:gd name="connsiteY8" fmla="*/ 614894 h 1031028"/>
                <a:gd name="connsiteX9" fmla="*/ 972108 w 3676650"/>
                <a:gd name="connsiteY9" fmla="*/ 146842 h 1031028"/>
                <a:gd name="connsiteX10" fmla="*/ 1076325 w 3676650"/>
                <a:gd name="connsiteY10" fmla="*/ 977551 h 1031028"/>
                <a:gd name="connsiteX11" fmla="*/ 1188132 w 3676650"/>
                <a:gd name="connsiteY11" fmla="*/ 110838 h 1031028"/>
                <a:gd name="connsiteX12" fmla="*/ 1296144 w 3676650"/>
                <a:gd name="connsiteY12" fmla="*/ 650898 h 1031028"/>
                <a:gd name="connsiteX13" fmla="*/ 1404156 w 3676650"/>
                <a:gd name="connsiteY13" fmla="*/ 326863 h 1031028"/>
                <a:gd name="connsiteX14" fmla="*/ 1512168 w 3676650"/>
                <a:gd name="connsiteY14" fmla="*/ 830918 h 1031028"/>
                <a:gd name="connsiteX15" fmla="*/ 1619250 w 3676650"/>
                <a:gd name="connsiteY15" fmla="*/ 6001 h 1031028"/>
                <a:gd name="connsiteX16" fmla="*/ 1728192 w 3676650"/>
                <a:gd name="connsiteY16" fmla="*/ 866922 h 1031028"/>
                <a:gd name="connsiteX17" fmla="*/ 1836204 w 3676650"/>
                <a:gd name="connsiteY17" fmla="*/ 326862 h 1031028"/>
                <a:gd name="connsiteX18" fmla="*/ 1944216 w 3676650"/>
                <a:gd name="connsiteY18" fmla="*/ 614893 h 1031028"/>
                <a:gd name="connsiteX19" fmla="*/ 2016224 w 3676650"/>
                <a:gd name="connsiteY19" fmla="*/ 146842 h 1031028"/>
                <a:gd name="connsiteX20" fmla="*/ 2162175 w 3676650"/>
                <a:gd name="connsiteY20" fmla="*/ 958501 h 1031028"/>
                <a:gd name="connsiteX21" fmla="*/ 2268252 w 3676650"/>
                <a:gd name="connsiteY21" fmla="*/ 146841 h 1031028"/>
                <a:gd name="connsiteX22" fmla="*/ 2376264 w 3676650"/>
                <a:gd name="connsiteY22" fmla="*/ 650897 h 1031028"/>
                <a:gd name="connsiteX23" fmla="*/ 2484276 w 3676650"/>
                <a:gd name="connsiteY23" fmla="*/ 326862 h 1031028"/>
                <a:gd name="connsiteX24" fmla="*/ 2592288 w 3676650"/>
                <a:gd name="connsiteY24" fmla="*/ 830917 h 1031028"/>
                <a:gd name="connsiteX25" fmla="*/ 2695575 w 3676650"/>
                <a:gd name="connsiteY25" fmla="*/ 6001 h 1031028"/>
                <a:gd name="connsiteX26" fmla="*/ 2808312 w 3676650"/>
                <a:gd name="connsiteY26" fmla="*/ 866921 h 1031028"/>
                <a:gd name="connsiteX27" fmla="*/ 2916324 w 3676650"/>
                <a:gd name="connsiteY27" fmla="*/ 326861 h 1031028"/>
                <a:gd name="connsiteX28" fmla="*/ 3028950 w 3676650"/>
                <a:gd name="connsiteY28" fmla="*/ 977551 h 1031028"/>
                <a:gd name="connsiteX29" fmla="*/ 3133725 w 3676650"/>
                <a:gd name="connsiteY29" fmla="*/ 6001 h 1031028"/>
                <a:gd name="connsiteX30" fmla="*/ 3238500 w 3676650"/>
                <a:gd name="connsiteY30" fmla="*/ 977551 h 1031028"/>
                <a:gd name="connsiteX31" fmla="*/ 3352800 w 3676650"/>
                <a:gd name="connsiteY31" fmla="*/ 6001 h 1031028"/>
                <a:gd name="connsiteX32" fmla="*/ 3457575 w 3676650"/>
                <a:gd name="connsiteY32" fmla="*/ 977551 h 1031028"/>
                <a:gd name="connsiteX33" fmla="*/ 3562350 w 3676650"/>
                <a:gd name="connsiteY33" fmla="*/ 6001 h 1031028"/>
                <a:gd name="connsiteX34" fmla="*/ 3676650 w 3676650"/>
                <a:gd name="connsiteY34" fmla="*/ 977551 h 1031028"/>
                <a:gd name="connsiteX0" fmla="*/ 0 w 3676650"/>
                <a:gd name="connsiteY0" fmla="*/ 1025992 h 1031993"/>
                <a:gd name="connsiteX1" fmla="*/ 108012 w 3676650"/>
                <a:gd name="connsiteY1" fmla="*/ 303295 h 1031993"/>
                <a:gd name="connsiteX2" fmla="*/ 216024 w 3676650"/>
                <a:gd name="connsiteY2" fmla="*/ 591327 h 1031993"/>
                <a:gd name="connsiteX3" fmla="*/ 324036 w 3676650"/>
                <a:gd name="connsiteY3" fmla="*/ 303295 h 1031993"/>
                <a:gd name="connsiteX4" fmla="*/ 432048 w 3676650"/>
                <a:gd name="connsiteY4" fmla="*/ 987371 h 1031993"/>
                <a:gd name="connsiteX5" fmla="*/ 542925 w 3676650"/>
                <a:gd name="connsiteY5" fmla="*/ 54442 h 1031993"/>
                <a:gd name="connsiteX6" fmla="*/ 648072 w 3676650"/>
                <a:gd name="connsiteY6" fmla="*/ 951367 h 1031993"/>
                <a:gd name="connsiteX7" fmla="*/ 756084 w 3676650"/>
                <a:gd name="connsiteY7" fmla="*/ 375303 h 1031993"/>
                <a:gd name="connsiteX8" fmla="*/ 864096 w 3676650"/>
                <a:gd name="connsiteY8" fmla="*/ 663335 h 1031993"/>
                <a:gd name="connsiteX9" fmla="*/ 972108 w 3676650"/>
                <a:gd name="connsiteY9" fmla="*/ 195283 h 1031993"/>
                <a:gd name="connsiteX10" fmla="*/ 1076325 w 3676650"/>
                <a:gd name="connsiteY10" fmla="*/ 1025992 h 1031993"/>
                <a:gd name="connsiteX11" fmla="*/ 1188132 w 3676650"/>
                <a:gd name="connsiteY11" fmla="*/ 159279 h 1031993"/>
                <a:gd name="connsiteX12" fmla="*/ 1296144 w 3676650"/>
                <a:gd name="connsiteY12" fmla="*/ 699339 h 1031993"/>
                <a:gd name="connsiteX13" fmla="*/ 1404156 w 3676650"/>
                <a:gd name="connsiteY13" fmla="*/ 375304 h 1031993"/>
                <a:gd name="connsiteX14" fmla="*/ 1512168 w 3676650"/>
                <a:gd name="connsiteY14" fmla="*/ 879359 h 1031993"/>
                <a:gd name="connsiteX15" fmla="*/ 1619250 w 3676650"/>
                <a:gd name="connsiteY15" fmla="*/ 54442 h 1031993"/>
                <a:gd name="connsiteX16" fmla="*/ 1728192 w 3676650"/>
                <a:gd name="connsiteY16" fmla="*/ 915363 h 1031993"/>
                <a:gd name="connsiteX17" fmla="*/ 1836204 w 3676650"/>
                <a:gd name="connsiteY17" fmla="*/ 375303 h 1031993"/>
                <a:gd name="connsiteX18" fmla="*/ 1944216 w 3676650"/>
                <a:gd name="connsiteY18" fmla="*/ 663334 h 1031993"/>
                <a:gd name="connsiteX19" fmla="*/ 2016224 w 3676650"/>
                <a:gd name="connsiteY19" fmla="*/ 195283 h 1031993"/>
                <a:gd name="connsiteX20" fmla="*/ 2162175 w 3676650"/>
                <a:gd name="connsiteY20" fmla="*/ 1006942 h 1031993"/>
                <a:gd name="connsiteX21" fmla="*/ 2268252 w 3676650"/>
                <a:gd name="connsiteY21" fmla="*/ 195282 h 1031993"/>
                <a:gd name="connsiteX22" fmla="*/ 2376264 w 3676650"/>
                <a:gd name="connsiteY22" fmla="*/ 699338 h 1031993"/>
                <a:gd name="connsiteX23" fmla="*/ 2484276 w 3676650"/>
                <a:gd name="connsiteY23" fmla="*/ 375303 h 1031993"/>
                <a:gd name="connsiteX24" fmla="*/ 2592288 w 3676650"/>
                <a:gd name="connsiteY24" fmla="*/ 879358 h 1031993"/>
                <a:gd name="connsiteX25" fmla="*/ 2695575 w 3676650"/>
                <a:gd name="connsiteY25" fmla="*/ 54442 h 1031993"/>
                <a:gd name="connsiteX26" fmla="*/ 2808312 w 3676650"/>
                <a:gd name="connsiteY26" fmla="*/ 915362 h 1031993"/>
                <a:gd name="connsiteX27" fmla="*/ 2916324 w 3676650"/>
                <a:gd name="connsiteY27" fmla="*/ 375302 h 1031993"/>
                <a:gd name="connsiteX28" fmla="*/ 3024336 w 3676650"/>
                <a:gd name="connsiteY28" fmla="*/ 699337 h 1031993"/>
                <a:gd name="connsiteX29" fmla="*/ 3133725 w 3676650"/>
                <a:gd name="connsiteY29" fmla="*/ 54442 h 1031993"/>
                <a:gd name="connsiteX30" fmla="*/ 3238500 w 3676650"/>
                <a:gd name="connsiteY30" fmla="*/ 1025992 h 1031993"/>
                <a:gd name="connsiteX31" fmla="*/ 3352800 w 3676650"/>
                <a:gd name="connsiteY31" fmla="*/ 54442 h 1031993"/>
                <a:gd name="connsiteX32" fmla="*/ 3457575 w 3676650"/>
                <a:gd name="connsiteY32" fmla="*/ 1025992 h 1031993"/>
                <a:gd name="connsiteX33" fmla="*/ 3562350 w 3676650"/>
                <a:gd name="connsiteY33" fmla="*/ 54442 h 1031993"/>
                <a:gd name="connsiteX34" fmla="*/ 3676650 w 3676650"/>
                <a:gd name="connsiteY34" fmla="*/ 1025992 h 1031993"/>
                <a:gd name="connsiteX0" fmla="*/ 0 w 3676650"/>
                <a:gd name="connsiteY0" fmla="*/ 977551 h 995024"/>
                <a:gd name="connsiteX1" fmla="*/ 108012 w 3676650"/>
                <a:gd name="connsiteY1" fmla="*/ 254854 h 995024"/>
                <a:gd name="connsiteX2" fmla="*/ 216024 w 3676650"/>
                <a:gd name="connsiteY2" fmla="*/ 542886 h 995024"/>
                <a:gd name="connsiteX3" fmla="*/ 324036 w 3676650"/>
                <a:gd name="connsiteY3" fmla="*/ 254854 h 995024"/>
                <a:gd name="connsiteX4" fmla="*/ 432048 w 3676650"/>
                <a:gd name="connsiteY4" fmla="*/ 938930 h 995024"/>
                <a:gd name="connsiteX5" fmla="*/ 542925 w 3676650"/>
                <a:gd name="connsiteY5" fmla="*/ 6001 h 995024"/>
                <a:gd name="connsiteX6" fmla="*/ 648072 w 3676650"/>
                <a:gd name="connsiteY6" fmla="*/ 902926 h 995024"/>
                <a:gd name="connsiteX7" fmla="*/ 756084 w 3676650"/>
                <a:gd name="connsiteY7" fmla="*/ 326862 h 995024"/>
                <a:gd name="connsiteX8" fmla="*/ 864096 w 3676650"/>
                <a:gd name="connsiteY8" fmla="*/ 614894 h 995024"/>
                <a:gd name="connsiteX9" fmla="*/ 972108 w 3676650"/>
                <a:gd name="connsiteY9" fmla="*/ 146842 h 995024"/>
                <a:gd name="connsiteX10" fmla="*/ 1076325 w 3676650"/>
                <a:gd name="connsiteY10" fmla="*/ 977551 h 995024"/>
                <a:gd name="connsiteX11" fmla="*/ 1188132 w 3676650"/>
                <a:gd name="connsiteY11" fmla="*/ 110838 h 995024"/>
                <a:gd name="connsiteX12" fmla="*/ 1296144 w 3676650"/>
                <a:gd name="connsiteY12" fmla="*/ 650898 h 995024"/>
                <a:gd name="connsiteX13" fmla="*/ 1404156 w 3676650"/>
                <a:gd name="connsiteY13" fmla="*/ 326863 h 995024"/>
                <a:gd name="connsiteX14" fmla="*/ 1512168 w 3676650"/>
                <a:gd name="connsiteY14" fmla="*/ 830918 h 995024"/>
                <a:gd name="connsiteX15" fmla="*/ 1619250 w 3676650"/>
                <a:gd name="connsiteY15" fmla="*/ 6001 h 995024"/>
                <a:gd name="connsiteX16" fmla="*/ 1728192 w 3676650"/>
                <a:gd name="connsiteY16" fmla="*/ 866922 h 995024"/>
                <a:gd name="connsiteX17" fmla="*/ 1836204 w 3676650"/>
                <a:gd name="connsiteY17" fmla="*/ 326862 h 995024"/>
                <a:gd name="connsiteX18" fmla="*/ 1944216 w 3676650"/>
                <a:gd name="connsiteY18" fmla="*/ 614893 h 995024"/>
                <a:gd name="connsiteX19" fmla="*/ 2016224 w 3676650"/>
                <a:gd name="connsiteY19" fmla="*/ 146842 h 995024"/>
                <a:gd name="connsiteX20" fmla="*/ 2162175 w 3676650"/>
                <a:gd name="connsiteY20" fmla="*/ 958501 h 995024"/>
                <a:gd name="connsiteX21" fmla="*/ 2268252 w 3676650"/>
                <a:gd name="connsiteY21" fmla="*/ 146841 h 995024"/>
                <a:gd name="connsiteX22" fmla="*/ 2376264 w 3676650"/>
                <a:gd name="connsiteY22" fmla="*/ 650897 h 995024"/>
                <a:gd name="connsiteX23" fmla="*/ 2484276 w 3676650"/>
                <a:gd name="connsiteY23" fmla="*/ 326862 h 995024"/>
                <a:gd name="connsiteX24" fmla="*/ 2592288 w 3676650"/>
                <a:gd name="connsiteY24" fmla="*/ 830917 h 995024"/>
                <a:gd name="connsiteX25" fmla="*/ 2695575 w 3676650"/>
                <a:gd name="connsiteY25" fmla="*/ 6001 h 995024"/>
                <a:gd name="connsiteX26" fmla="*/ 2808312 w 3676650"/>
                <a:gd name="connsiteY26" fmla="*/ 866921 h 995024"/>
                <a:gd name="connsiteX27" fmla="*/ 2916324 w 3676650"/>
                <a:gd name="connsiteY27" fmla="*/ 326861 h 995024"/>
                <a:gd name="connsiteX28" fmla="*/ 3024336 w 3676650"/>
                <a:gd name="connsiteY28" fmla="*/ 650896 h 995024"/>
                <a:gd name="connsiteX29" fmla="*/ 3132348 w 3676650"/>
                <a:gd name="connsiteY29" fmla="*/ 110837 h 995024"/>
                <a:gd name="connsiteX30" fmla="*/ 3238500 w 3676650"/>
                <a:gd name="connsiteY30" fmla="*/ 977551 h 995024"/>
                <a:gd name="connsiteX31" fmla="*/ 3352800 w 3676650"/>
                <a:gd name="connsiteY31" fmla="*/ 6001 h 995024"/>
                <a:gd name="connsiteX32" fmla="*/ 3457575 w 3676650"/>
                <a:gd name="connsiteY32" fmla="*/ 977551 h 995024"/>
                <a:gd name="connsiteX33" fmla="*/ 3562350 w 3676650"/>
                <a:gd name="connsiteY33" fmla="*/ 6001 h 995024"/>
                <a:gd name="connsiteX34" fmla="*/ 3676650 w 3676650"/>
                <a:gd name="connsiteY34" fmla="*/ 977551 h 995024"/>
                <a:gd name="connsiteX0" fmla="*/ 0 w 3676650"/>
                <a:gd name="connsiteY0" fmla="*/ 977551 h 989023"/>
                <a:gd name="connsiteX1" fmla="*/ 108012 w 3676650"/>
                <a:gd name="connsiteY1" fmla="*/ 254854 h 989023"/>
                <a:gd name="connsiteX2" fmla="*/ 216024 w 3676650"/>
                <a:gd name="connsiteY2" fmla="*/ 542886 h 989023"/>
                <a:gd name="connsiteX3" fmla="*/ 324036 w 3676650"/>
                <a:gd name="connsiteY3" fmla="*/ 254854 h 989023"/>
                <a:gd name="connsiteX4" fmla="*/ 432048 w 3676650"/>
                <a:gd name="connsiteY4" fmla="*/ 938930 h 989023"/>
                <a:gd name="connsiteX5" fmla="*/ 542925 w 3676650"/>
                <a:gd name="connsiteY5" fmla="*/ 6001 h 989023"/>
                <a:gd name="connsiteX6" fmla="*/ 648072 w 3676650"/>
                <a:gd name="connsiteY6" fmla="*/ 902926 h 989023"/>
                <a:gd name="connsiteX7" fmla="*/ 756084 w 3676650"/>
                <a:gd name="connsiteY7" fmla="*/ 326862 h 989023"/>
                <a:gd name="connsiteX8" fmla="*/ 864096 w 3676650"/>
                <a:gd name="connsiteY8" fmla="*/ 614894 h 989023"/>
                <a:gd name="connsiteX9" fmla="*/ 972108 w 3676650"/>
                <a:gd name="connsiteY9" fmla="*/ 146842 h 989023"/>
                <a:gd name="connsiteX10" fmla="*/ 1076325 w 3676650"/>
                <a:gd name="connsiteY10" fmla="*/ 977551 h 989023"/>
                <a:gd name="connsiteX11" fmla="*/ 1188132 w 3676650"/>
                <a:gd name="connsiteY11" fmla="*/ 110838 h 989023"/>
                <a:gd name="connsiteX12" fmla="*/ 1296144 w 3676650"/>
                <a:gd name="connsiteY12" fmla="*/ 650898 h 989023"/>
                <a:gd name="connsiteX13" fmla="*/ 1404156 w 3676650"/>
                <a:gd name="connsiteY13" fmla="*/ 326863 h 989023"/>
                <a:gd name="connsiteX14" fmla="*/ 1512168 w 3676650"/>
                <a:gd name="connsiteY14" fmla="*/ 830918 h 989023"/>
                <a:gd name="connsiteX15" fmla="*/ 1619250 w 3676650"/>
                <a:gd name="connsiteY15" fmla="*/ 6001 h 989023"/>
                <a:gd name="connsiteX16" fmla="*/ 1728192 w 3676650"/>
                <a:gd name="connsiteY16" fmla="*/ 866922 h 989023"/>
                <a:gd name="connsiteX17" fmla="*/ 1836204 w 3676650"/>
                <a:gd name="connsiteY17" fmla="*/ 326862 h 989023"/>
                <a:gd name="connsiteX18" fmla="*/ 1944216 w 3676650"/>
                <a:gd name="connsiteY18" fmla="*/ 614893 h 989023"/>
                <a:gd name="connsiteX19" fmla="*/ 2016224 w 3676650"/>
                <a:gd name="connsiteY19" fmla="*/ 146842 h 989023"/>
                <a:gd name="connsiteX20" fmla="*/ 2162175 w 3676650"/>
                <a:gd name="connsiteY20" fmla="*/ 958501 h 989023"/>
                <a:gd name="connsiteX21" fmla="*/ 2268252 w 3676650"/>
                <a:gd name="connsiteY21" fmla="*/ 146841 h 989023"/>
                <a:gd name="connsiteX22" fmla="*/ 2376264 w 3676650"/>
                <a:gd name="connsiteY22" fmla="*/ 650897 h 989023"/>
                <a:gd name="connsiteX23" fmla="*/ 2484276 w 3676650"/>
                <a:gd name="connsiteY23" fmla="*/ 326862 h 989023"/>
                <a:gd name="connsiteX24" fmla="*/ 2592288 w 3676650"/>
                <a:gd name="connsiteY24" fmla="*/ 830917 h 989023"/>
                <a:gd name="connsiteX25" fmla="*/ 2695575 w 3676650"/>
                <a:gd name="connsiteY25" fmla="*/ 6001 h 989023"/>
                <a:gd name="connsiteX26" fmla="*/ 2808312 w 3676650"/>
                <a:gd name="connsiteY26" fmla="*/ 866921 h 989023"/>
                <a:gd name="connsiteX27" fmla="*/ 2916324 w 3676650"/>
                <a:gd name="connsiteY27" fmla="*/ 326861 h 989023"/>
                <a:gd name="connsiteX28" fmla="*/ 3024336 w 3676650"/>
                <a:gd name="connsiteY28" fmla="*/ 650896 h 989023"/>
                <a:gd name="connsiteX29" fmla="*/ 3132348 w 3676650"/>
                <a:gd name="connsiteY29" fmla="*/ 110837 h 989023"/>
                <a:gd name="connsiteX30" fmla="*/ 3238500 w 3676650"/>
                <a:gd name="connsiteY30" fmla="*/ 977551 h 989023"/>
                <a:gd name="connsiteX31" fmla="*/ 3348372 w 3676650"/>
                <a:gd name="connsiteY31" fmla="*/ 74832 h 989023"/>
                <a:gd name="connsiteX32" fmla="*/ 3457575 w 3676650"/>
                <a:gd name="connsiteY32" fmla="*/ 977551 h 989023"/>
                <a:gd name="connsiteX33" fmla="*/ 3562350 w 3676650"/>
                <a:gd name="connsiteY33" fmla="*/ 6001 h 989023"/>
                <a:gd name="connsiteX34" fmla="*/ 3676650 w 3676650"/>
                <a:gd name="connsiteY34" fmla="*/ 977551 h 989023"/>
                <a:gd name="connsiteX0" fmla="*/ 0 w 3676650"/>
                <a:gd name="connsiteY0" fmla="*/ 1001990 h 1007991"/>
                <a:gd name="connsiteX1" fmla="*/ 108012 w 3676650"/>
                <a:gd name="connsiteY1" fmla="*/ 279293 h 1007991"/>
                <a:gd name="connsiteX2" fmla="*/ 216024 w 3676650"/>
                <a:gd name="connsiteY2" fmla="*/ 567325 h 1007991"/>
                <a:gd name="connsiteX3" fmla="*/ 324036 w 3676650"/>
                <a:gd name="connsiteY3" fmla="*/ 279293 h 1007991"/>
                <a:gd name="connsiteX4" fmla="*/ 432048 w 3676650"/>
                <a:gd name="connsiteY4" fmla="*/ 963369 h 1007991"/>
                <a:gd name="connsiteX5" fmla="*/ 542925 w 3676650"/>
                <a:gd name="connsiteY5" fmla="*/ 30440 h 1007991"/>
                <a:gd name="connsiteX6" fmla="*/ 648072 w 3676650"/>
                <a:gd name="connsiteY6" fmla="*/ 927365 h 1007991"/>
                <a:gd name="connsiteX7" fmla="*/ 756084 w 3676650"/>
                <a:gd name="connsiteY7" fmla="*/ 351301 h 1007991"/>
                <a:gd name="connsiteX8" fmla="*/ 864096 w 3676650"/>
                <a:gd name="connsiteY8" fmla="*/ 639333 h 1007991"/>
                <a:gd name="connsiteX9" fmla="*/ 972108 w 3676650"/>
                <a:gd name="connsiteY9" fmla="*/ 171281 h 1007991"/>
                <a:gd name="connsiteX10" fmla="*/ 1076325 w 3676650"/>
                <a:gd name="connsiteY10" fmla="*/ 1001990 h 1007991"/>
                <a:gd name="connsiteX11" fmla="*/ 1188132 w 3676650"/>
                <a:gd name="connsiteY11" fmla="*/ 135277 h 1007991"/>
                <a:gd name="connsiteX12" fmla="*/ 1296144 w 3676650"/>
                <a:gd name="connsiteY12" fmla="*/ 675337 h 1007991"/>
                <a:gd name="connsiteX13" fmla="*/ 1404156 w 3676650"/>
                <a:gd name="connsiteY13" fmla="*/ 351302 h 1007991"/>
                <a:gd name="connsiteX14" fmla="*/ 1512168 w 3676650"/>
                <a:gd name="connsiteY14" fmla="*/ 855357 h 1007991"/>
                <a:gd name="connsiteX15" fmla="*/ 1619250 w 3676650"/>
                <a:gd name="connsiteY15" fmla="*/ 30440 h 1007991"/>
                <a:gd name="connsiteX16" fmla="*/ 1728192 w 3676650"/>
                <a:gd name="connsiteY16" fmla="*/ 891361 h 1007991"/>
                <a:gd name="connsiteX17" fmla="*/ 1836204 w 3676650"/>
                <a:gd name="connsiteY17" fmla="*/ 351301 h 1007991"/>
                <a:gd name="connsiteX18" fmla="*/ 1944216 w 3676650"/>
                <a:gd name="connsiteY18" fmla="*/ 639332 h 1007991"/>
                <a:gd name="connsiteX19" fmla="*/ 2016224 w 3676650"/>
                <a:gd name="connsiteY19" fmla="*/ 171281 h 1007991"/>
                <a:gd name="connsiteX20" fmla="*/ 2162175 w 3676650"/>
                <a:gd name="connsiteY20" fmla="*/ 982940 h 1007991"/>
                <a:gd name="connsiteX21" fmla="*/ 2268252 w 3676650"/>
                <a:gd name="connsiteY21" fmla="*/ 171280 h 1007991"/>
                <a:gd name="connsiteX22" fmla="*/ 2376264 w 3676650"/>
                <a:gd name="connsiteY22" fmla="*/ 675336 h 1007991"/>
                <a:gd name="connsiteX23" fmla="*/ 2484276 w 3676650"/>
                <a:gd name="connsiteY23" fmla="*/ 351301 h 1007991"/>
                <a:gd name="connsiteX24" fmla="*/ 2592288 w 3676650"/>
                <a:gd name="connsiteY24" fmla="*/ 855356 h 1007991"/>
                <a:gd name="connsiteX25" fmla="*/ 2695575 w 3676650"/>
                <a:gd name="connsiteY25" fmla="*/ 30440 h 1007991"/>
                <a:gd name="connsiteX26" fmla="*/ 2808312 w 3676650"/>
                <a:gd name="connsiteY26" fmla="*/ 891360 h 1007991"/>
                <a:gd name="connsiteX27" fmla="*/ 2916324 w 3676650"/>
                <a:gd name="connsiteY27" fmla="*/ 351300 h 1007991"/>
                <a:gd name="connsiteX28" fmla="*/ 3024336 w 3676650"/>
                <a:gd name="connsiteY28" fmla="*/ 675335 h 1007991"/>
                <a:gd name="connsiteX29" fmla="*/ 3132348 w 3676650"/>
                <a:gd name="connsiteY29" fmla="*/ 135276 h 1007991"/>
                <a:gd name="connsiteX30" fmla="*/ 3238500 w 3676650"/>
                <a:gd name="connsiteY30" fmla="*/ 1001990 h 1007991"/>
                <a:gd name="connsiteX31" fmla="*/ 3348372 w 3676650"/>
                <a:gd name="connsiteY31" fmla="*/ 99271 h 1007991"/>
                <a:gd name="connsiteX32" fmla="*/ 3456384 w 3676650"/>
                <a:gd name="connsiteY32" fmla="*/ 819352 h 1007991"/>
                <a:gd name="connsiteX33" fmla="*/ 3562350 w 3676650"/>
                <a:gd name="connsiteY33" fmla="*/ 30440 h 1007991"/>
                <a:gd name="connsiteX34" fmla="*/ 3676650 w 3676650"/>
                <a:gd name="connsiteY34" fmla="*/ 1001990 h 1007991"/>
                <a:gd name="connsiteX0" fmla="*/ 0 w 3676650"/>
                <a:gd name="connsiteY0" fmla="*/ 977551 h 983552"/>
                <a:gd name="connsiteX1" fmla="*/ 108012 w 3676650"/>
                <a:gd name="connsiteY1" fmla="*/ 254854 h 983552"/>
                <a:gd name="connsiteX2" fmla="*/ 216024 w 3676650"/>
                <a:gd name="connsiteY2" fmla="*/ 542886 h 983552"/>
                <a:gd name="connsiteX3" fmla="*/ 324036 w 3676650"/>
                <a:gd name="connsiteY3" fmla="*/ 254854 h 983552"/>
                <a:gd name="connsiteX4" fmla="*/ 432048 w 3676650"/>
                <a:gd name="connsiteY4" fmla="*/ 938930 h 983552"/>
                <a:gd name="connsiteX5" fmla="*/ 542925 w 3676650"/>
                <a:gd name="connsiteY5" fmla="*/ 6001 h 983552"/>
                <a:gd name="connsiteX6" fmla="*/ 648072 w 3676650"/>
                <a:gd name="connsiteY6" fmla="*/ 902926 h 983552"/>
                <a:gd name="connsiteX7" fmla="*/ 756084 w 3676650"/>
                <a:gd name="connsiteY7" fmla="*/ 326862 h 983552"/>
                <a:gd name="connsiteX8" fmla="*/ 864096 w 3676650"/>
                <a:gd name="connsiteY8" fmla="*/ 614894 h 983552"/>
                <a:gd name="connsiteX9" fmla="*/ 972108 w 3676650"/>
                <a:gd name="connsiteY9" fmla="*/ 146842 h 983552"/>
                <a:gd name="connsiteX10" fmla="*/ 1076325 w 3676650"/>
                <a:gd name="connsiteY10" fmla="*/ 977551 h 983552"/>
                <a:gd name="connsiteX11" fmla="*/ 1188132 w 3676650"/>
                <a:gd name="connsiteY11" fmla="*/ 110838 h 983552"/>
                <a:gd name="connsiteX12" fmla="*/ 1296144 w 3676650"/>
                <a:gd name="connsiteY12" fmla="*/ 650898 h 983552"/>
                <a:gd name="connsiteX13" fmla="*/ 1404156 w 3676650"/>
                <a:gd name="connsiteY13" fmla="*/ 326863 h 983552"/>
                <a:gd name="connsiteX14" fmla="*/ 1512168 w 3676650"/>
                <a:gd name="connsiteY14" fmla="*/ 830918 h 983552"/>
                <a:gd name="connsiteX15" fmla="*/ 1619250 w 3676650"/>
                <a:gd name="connsiteY15" fmla="*/ 6001 h 983552"/>
                <a:gd name="connsiteX16" fmla="*/ 1728192 w 3676650"/>
                <a:gd name="connsiteY16" fmla="*/ 866922 h 983552"/>
                <a:gd name="connsiteX17" fmla="*/ 1836204 w 3676650"/>
                <a:gd name="connsiteY17" fmla="*/ 326862 h 983552"/>
                <a:gd name="connsiteX18" fmla="*/ 1944216 w 3676650"/>
                <a:gd name="connsiteY18" fmla="*/ 614893 h 983552"/>
                <a:gd name="connsiteX19" fmla="*/ 2016224 w 3676650"/>
                <a:gd name="connsiteY19" fmla="*/ 146842 h 983552"/>
                <a:gd name="connsiteX20" fmla="*/ 2162175 w 3676650"/>
                <a:gd name="connsiteY20" fmla="*/ 958501 h 983552"/>
                <a:gd name="connsiteX21" fmla="*/ 2268252 w 3676650"/>
                <a:gd name="connsiteY21" fmla="*/ 146841 h 983552"/>
                <a:gd name="connsiteX22" fmla="*/ 2376264 w 3676650"/>
                <a:gd name="connsiteY22" fmla="*/ 650897 h 983552"/>
                <a:gd name="connsiteX23" fmla="*/ 2484276 w 3676650"/>
                <a:gd name="connsiteY23" fmla="*/ 326862 h 983552"/>
                <a:gd name="connsiteX24" fmla="*/ 2592288 w 3676650"/>
                <a:gd name="connsiteY24" fmla="*/ 830917 h 983552"/>
                <a:gd name="connsiteX25" fmla="*/ 2695575 w 3676650"/>
                <a:gd name="connsiteY25" fmla="*/ 6001 h 983552"/>
                <a:gd name="connsiteX26" fmla="*/ 2808312 w 3676650"/>
                <a:gd name="connsiteY26" fmla="*/ 866921 h 983552"/>
                <a:gd name="connsiteX27" fmla="*/ 2916324 w 3676650"/>
                <a:gd name="connsiteY27" fmla="*/ 326861 h 983552"/>
                <a:gd name="connsiteX28" fmla="*/ 3024336 w 3676650"/>
                <a:gd name="connsiteY28" fmla="*/ 650896 h 983552"/>
                <a:gd name="connsiteX29" fmla="*/ 3132348 w 3676650"/>
                <a:gd name="connsiteY29" fmla="*/ 110837 h 983552"/>
                <a:gd name="connsiteX30" fmla="*/ 3238500 w 3676650"/>
                <a:gd name="connsiteY30" fmla="*/ 977551 h 983552"/>
                <a:gd name="connsiteX31" fmla="*/ 3348372 w 3676650"/>
                <a:gd name="connsiteY31" fmla="*/ 74832 h 983552"/>
                <a:gd name="connsiteX32" fmla="*/ 3456384 w 3676650"/>
                <a:gd name="connsiteY32" fmla="*/ 794913 h 983552"/>
                <a:gd name="connsiteX33" fmla="*/ 3564396 w 3676650"/>
                <a:gd name="connsiteY33" fmla="*/ 434874 h 983552"/>
                <a:gd name="connsiteX34" fmla="*/ 3676650 w 3676650"/>
                <a:gd name="connsiteY34" fmla="*/ 977551 h 983552"/>
                <a:gd name="connsiteX0" fmla="*/ 0 w 3672408"/>
                <a:gd name="connsiteY0" fmla="*/ 977551 h 983552"/>
                <a:gd name="connsiteX1" fmla="*/ 108012 w 3672408"/>
                <a:gd name="connsiteY1" fmla="*/ 254854 h 983552"/>
                <a:gd name="connsiteX2" fmla="*/ 216024 w 3672408"/>
                <a:gd name="connsiteY2" fmla="*/ 542886 h 983552"/>
                <a:gd name="connsiteX3" fmla="*/ 324036 w 3672408"/>
                <a:gd name="connsiteY3" fmla="*/ 254854 h 983552"/>
                <a:gd name="connsiteX4" fmla="*/ 432048 w 3672408"/>
                <a:gd name="connsiteY4" fmla="*/ 938930 h 983552"/>
                <a:gd name="connsiteX5" fmla="*/ 542925 w 3672408"/>
                <a:gd name="connsiteY5" fmla="*/ 6001 h 983552"/>
                <a:gd name="connsiteX6" fmla="*/ 648072 w 3672408"/>
                <a:gd name="connsiteY6" fmla="*/ 902926 h 983552"/>
                <a:gd name="connsiteX7" fmla="*/ 756084 w 3672408"/>
                <a:gd name="connsiteY7" fmla="*/ 326862 h 983552"/>
                <a:gd name="connsiteX8" fmla="*/ 864096 w 3672408"/>
                <a:gd name="connsiteY8" fmla="*/ 614894 h 983552"/>
                <a:gd name="connsiteX9" fmla="*/ 972108 w 3672408"/>
                <a:gd name="connsiteY9" fmla="*/ 146842 h 983552"/>
                <a:gd name="connsiteX10" fmla="*/ 1076325 w 3672408"/>
                <a:gd name="connsiteY10" fmla="*/ 977551 h 983552"/>
                <a:gd name="connsiteX11" fmla="*/ 1188132 w 3672408"/>
                <a:gd name="connsiteY11" fmla="*/ 110838 h 983552"/>
                <a:gd name="connsiteX12" fmla="*/ 1296144 w 3672408"/>
                <a:gd name="connsiteY12" fmla="*/ 650898 h 983552"/>
                <a:gd name="connsiteX13" fmla="*/ 1404156 w 3672408"/>
                <a:gd name="connsiteY13" fmla="*/ 326863 h 983552"/>
                <a:gd name="connsiteX14" fmla="*/ 1512168 w 3672408"/>
                <a:gd name="connsiteY14" fmla="*/ 830918 h 983552"/>
                <a:gd name="connsiteX15" fmla="*/ 1619250 w 3672408"/>
                <a:gd name="connsiteY15" fmla="*/ 6001 h 983552"/>
                <a:gd name="connsiteX16" fmla="*/ 1728192 w 3672408"/>
                <a:gd name="connsiteY16" fmla="*/ 866922 h 983552"/>
                <a:gd name="connsiteX17" fmla="*/ 1836204 w 3672408"/>
                <a:gd name="connsiteY17" fmla="*/ 326862 h 983552"/>
                <a:gd name="connsiteX18" fmla="*/ 1944216 w 3672408"/>
                <a:gd name="connsiteY18" fmla="*/ 614893 h 983552"/>
                <a:gd name="connsiteX19" fmla="*/ 2016224 w 3672408"/>
                <a:gd name="connsiteY19" fmla="*/ 146842 h 983552"/>
                <a:gd name="connsiteX20" fmla="*/ 2162175 w 3672408"/>
                <a:gd name="connsiteY20" fmla="*/ 958501 h 983552"/>
                <a:gd name="connsiteX21" fmla="*/ 2268252 w 3672408"/>
                <a:gd name="connsiteY21" fmla="*/ 146841 h 983552"/>
                <a:gd name="connsiteX22" fmla="*/ 2376264 w 3672408"/>
                <a:gd name="connsiteY22" fmla="*/ 650897 h 983552"/>
                <a:gd name="connsiteX23" fmla="*/ 2484276 w 3672408"/>
                <a:gd name="connsiteY23" fmla="*/ 326862 h 983552"/>
                <a:gd name="connsiteX24" fmla="*/ 2592288 w 3672408"/>
                <a:gd name="connsiteY24" fmla="*/ 830917 h 983552"/>
                <a:gd name="connsiteX25" fmla="*/ 2695575 w 3672408"/>
                <a:gd name="connsiteY25" fmla="*/ 6001 h 983552"/>
                <a:gd name="connsiteX26" fmla="*/ 2808312 w 3672408"/>
                <a:gd name="connsiteY26" fmla="*/ 866921 h 983552"/>
                <a:gd name="connsiteX27" fmla="*/ 2916324 w 3672408"/>
                <a:gd name="connsiteY27" fmla="*/ 326861 h 983552"/>
                <a:gd name="connsiteX28" fmla="*/ 3024336 w 3672408"/>
                <a:gd name="connsiteY28" fmla="*/ 650896 h 983552"/>
                <a:gd name="connsiteX29" fmla="*/ 3132348 w 3672408"/>
                <a:gd name="connsiteY29" fmla="*/ 110837 h 983552"/>
                <a:gd name="connsiteX30" fmla="*/ 3238500 w 3672408"/>
                <a:gd name="connsiteY30" fmla="*/ 977551 h 983552"/>
                <a:gd name="connsiteX31" fmla="*/ 3348372 w 3672408"/>
                <a:gd name="connsiteY31" fmla="*/ 74832 h 983552"/>
                <a:gd name="connsiteX32" fmla="*/ 3456384 w 3672408"/>
                <a:gd name="connsiteY32" fmla="*/ 794913 h 983552"/>
                <a:gd name="connsiteX33" fmla="*/ 3564396 w 3672408"/>
                <a:gd name="connsiteY33" fmla="*/ 434874 h 983552"/>
                <a:gd name="connsiteX34" fmla="*/ 3672408 w 3672408"/>
                <a:gd name="connsiteY34" fmla="*/ 758909 h 983552"/>
                <a:gd name="connsiteX0" fmla="*/ 0 w 3682702"/>
                <a:gd name="connsiteY0" fmla="*/ 977551 h 983552"/>
                <a:gd name="connsiteX1" fmla="*/ 108012 w 3682702"/>
                <a:gd name="connsiteY1" fmla="*/ 254854 h 983552"/>
                <a:gd name="connsiteX2" fmla="*/ 216024 w 3682702"/>
                <a:gd name="connsiteY2" fmla="*/ 542886 h 983552"/>
                <a:gd name="connsiteX3" fmla="*/ 324036 w 3682702"/>
                <a:gd name="connsiteY3" fmla="*/ 254854 h 983552"/>
                <a:gd name="connsiteX4" fmla="*/ 432048 w 3682702"/>
                <a:gd name="connsiteY4" fmla="*/ 938930 h 983552"/>
                <a:gd name="connsiteX5" fmla="*/ 542925 w 3682702"/>
                <a:gd name="connsiteY5" fmla="*/ 6001 h 983552"/>
                <a:gd name="connsiteX6" fmla="*/ 648072 w 3682702"/>
                <a:gd name="connsiteY6" fmla="*/ 902926 h 983552"/>
                <a:gd name="connsiteX7" fmla="*/ 756084 w 3682702"/>
                <a:gd name="connsiteY7" fmla="*/ 326862 h 983552"/>
                <a:gd name="connsiteX8" fmla="*/ 864096 w 3682702"/>
                <a:gd name="connsiteY8" fmla="*/ 614894 h 983552"/>
                <a:gd name="connsiteX9" fmla="*/ 972108 w 3682702"/>
                <a:gd name="connsiteY9" fmla="*/ 146842 h 983552"/>
                <a:gd name="connsiteX10" fmla="*/ 1076325 w 3682702"/>
                <a:gd name="connsiteY10" fmla="*/ 977551 h 983552"/>
                <a:gd name="connsiteX11" fmla="*/ 1188132 w 3682702"/>
                <a:gd name="connsiteY11" fmla="*/ 110838 h 983552"/>
                <a:gd name="connsiteX12" fmla="*/ 1296144 w 3682702"/>
                <a:gd name="connsiteY12" fmla="*/ 650898 h 983552"/>
                <a:gd name="connsiteX13" fmla="*/ 1404156 w 3682702"/>
                <a:gd name="connsiteY13" fmla="*/ 326863 h 983552"/>
                <a:gd name="connsiteX14" fmla="*/ 1512168 w 3682702"/>
                <a:gd name="connsiteY14" fmla="*/ 830918 h 983552"/>
                <a:gd name="connsiteX15" fmla="*/ 1619250 w 3682702"/>
                <a:gd name="connsiteY15" fmla="*/ 6001 h 983552"/>
                <a:gd name="connsiteX16" fmla="*/ 1728192 w 3682702"/>
                <a:gd name="connsiteY16" fmla="*/ 866922 h 983552"/>
                <a:gd name="connsiteX17" fmla="*/ 1836204 w 3682702"/>
                <a:gd name="connsiteY17" fmla="*/ 326862 h 983552"/>
                <a:gd name="connsiteX18" fmla="*/ 1944216 w 3682702"/>
                <a:gd name="connsiteY18" fmla="*/ 614893 h 983552"/>
                <a:gd name="connsiteX19" fmla="*/ 2016224 w 3682702"/>
                <a:gd name="connsiteY19" fmla="*/ 146842 h 983552"/>
                <a:gd name="connsiteX20" fmla="*/ 2162175 w 3682702"/>
                <a:gd name="connsiteY20" fmla="*/ 958501 h 983552"/>
                <a:gd name="connsiteX21" fmla="*/ 2268252 w 3682702"/>
                <a:gd name="connsiteY21" fmla="*/ 146841 h 983552"/>
                <a:gd name="connsiteX22" fmla="*/ 2376264 w 3682702"/>
                <a:gd name="connsiteY22" fmla="*/ 650897 h 983552"/>
                <a:gd name="connsiteX23" fmla="*/ 2484276 w 3682702"/>
                <a:gd name="connsiteY23" fmla="*/ 326862 h 983552"/>
                <a:gd name="connsiteX24" fmla="*/ 2592288 w 3682702"/>
                <a:gd name="connsiteY24" fmla="*/ 830917 h 983552"/>
                <a:gd name="connsiteX25" fmla="*/ 2695575 w 3682702"/>
                <a:gd name="connsiteY25" fmla="*/ 6001 h 983552"/>
                <a:gd name="connsiteX26" fmla="*/ 2808312 w 3682702"/>
                <a:gd name="connsiteY26" fmla="*/ 866921 h 983552"/>
                <a:gd name="connsiteX27" fmla="*/ 2916324 w 3682702"/>
                <a:gd name="connsiteY27" fmla="*/ 326861 h 983552"/>
                <a:gd name="connsiteX28" fmla="*/ 3024336 w 3682702"/>
                <a:gd name="connsiteY28" fmla="*/ 650896 h 983552"/>
                <a:gd name="connsiteX29" fmla="*/ 3132348 w 3682702"/>
                <a:gd name="connsiteY29" fmla="*/ 110837 h 983552"/>
                <a:gd name="connsiteX30" fmla="*/ 3238500 w 3682702"/>
                <a:gd name="connsiteY30" fmla="*/ 977551 h 983552"/>
                <a:gd name="connsiteX31" fmla="*/ 3348372 w 3682702"/>
                <a:gd name="connsiteY31" fmla="*/ 74832 h 983552"/>
                <a:gd name="connsiteX32" fmla="*/ 3456384 w 3682702"/>
                <a:gd name="connsiteY32" fmla="*/ 794913 h 983552"/>
                <a:gd name="connsiteX33" fmla="*/ 3564396 w 3682702"/>
                <a:gd name="connsiteY33" fmla="*/ 434874 h 983552"/>
                <a:gd name="connsiteX34" fmla="*/ 3672408 w 3682702"/>
                <a:gd name="connsiteY34" fmla="*/ 758909 h 983552"/>
                <a:gd name="connsiteX0" fmla="*/ 0 w 3672408"/>
                <a:gd name="connsiteY0" fmla="*/ 977551 h 983552"/>
                <a:gd name="connsiteX1" fmla="*/ 108012 w 3672408"/>
                <a:gd name="connsiteY1" fmla="*/ 254854 h 983552"/>
                <a:gd name="connsiteX2" fmla="*/ 216024 w 3672408"/>
                <a:gd name="connsiteY2" fmla="*/ 542886 h 983552"/>
                <a:gd name="connsiteX3" fmla="*/ 324036 w 3672408"/>
                <a:gd name="connsiteY3" fmla="*/ 254854 h 983552"/>
                <a:gd name="connsiteX4" fmla="*/ 432048 w 3672408"/>
                <a:gd name="connsiteY4" fmla="*/ 938930 h 983552"/>
                <a:gd name="connsiteX5" fmla="*/ 542925 w 3672408"/>
                <a:gd name="connsiteY5" fmla="*/ 6001 h 983552"/>
                <a:gd name="connsiteX6" fmla="*/ 648072 w 3672408"/>
                <a:gd name="connsiteY6" fmla="*/ 902926 h 983552"/>
                <a:gd name="connsiteX7" fmla="*/ 756084 w 3672408"/>
                <a:gd name="connsiteY7" fmla="*/ 326862 h 983552"/>
                <a:gd name="connsiteX8" fmla="*/ 864096 w 3672408"/>
                <a:gd name="connsiteY8" fmla="*/ 614894 h 983552"/>
                <a:gd name="connsiteX9" fmla="*/ 972108 w 3672408"/>
                <a:gd name="connsiteY9" fmla="*/ 146842 h 983552"/>
                <a:gd name="connsiteX10" fmla="*/ 1076325 w 3672408"/>
                <a:gd name="connsiteY10" fmla="*/ 977551 h 983552"/>
                <a:gd name="connsiteX11" fmla="*/ 1188132 w 3672408"/>
                <a:gd name="connsiteY11" fmla="*/ 110838 h 983552"/>
                <a:gd name="connsiteX12" fmla="*/ 1296144 w 3672408"/>
                <a:gd name="connsiteY12" fmla="*/ 650898 h 983552"/>
                <a:gd name="connsiteX13" fmla="*/ 1404156 w 3672408"/>
                <a:gd name="connsiteY13" fmla="*/ 326863 h 983552"/>
                <a:gd name="connsiteX14" fmla="*/ 1512168 w 3672408"/>
                <a:gd name="connsiteY14" fmla="*/ 830918 h 983552"/>
                <a:gd name="connsiteX15" fmla="*/ 1619250 w 3672408"/>
                <a:gd name="connsiteY15" fmla="*/ 6001 h 983552"/>
                <a:gd name="connsiteX16" fmla="*/ 1728192 w 3672408"/>
                <a:gd name="connsiteY16" fmla="*/ 866922 h 983552"/>
                <a:gd name="connsiteX17" fmla="*/ 1836204 w 3672408"/>
                <a:gd name="connsiteY17" fmla="*/ 326862 h 983552"/>
                <a:gd name="connsiteX18" fmla="*/ 1944216 w 3672408"/>
                <a:gd name="connsiteY18" fmla="*/ 614893 h 983552"/>
                <a:gd name="connsiteX19" fmla="*/ 2016224 w 3672408"/>
                <a:gd name="connsiteY19" fmla="*/ 146842 h 983552"/>
                <a:gd name="connsiteX20" fmla="*/ 2162175 w 3672408"/>
                <a:gd name="connsiteY20" fmla="*/ 958501 h 983552"/>
                <a:gd name="connsiteX21" fmla="*/ 2268252 w 3672408"/>
                <a:gd name="connsiteY21" fmla="*/ 146841 h 983552"/>
                <a:gd name="connsiteX22" fmla="*/ 2376264 w 3672408"/>
                <a:gd name="connsiteY22" fmla="*/ 650897 h 983552"/>
                <a:gd name="connsiteX23" fmla="*/ 2484276 w 3672408"/>
                <a:gd name="connsiteY23" fmla="*/ 326862 h 983552"/>
                <a:gd name="connsiteX24" fmla="*/ 2592288 w 3672408"/>
                <a:gd name="connsiteY24" fmla="*/ 830917 h 983552"/>
                <a:gd name="connsiteX25" fmla="*/ 2695575 w 3672408"/>
                <a:gd name="connsiteY25" fmla="*/ 6001 h 983552"/>
                <a:gd name="connsiteX26" fmla="*/ 2808312 w 3672408"/>
                <a:gd name="connsiteY26" fmla="*/ 866921 h 983552"/>
                <a:gd name="connsiteX27" fmla="*/ 2916324 w 3672408"/>
                <a:gd name="connsiteY27" fmla="*/ 326861 h 983552"/>
                <a:gd name="connsiteX28" fmla="*/ 3024336 w 3672408"/>
                <a:gd name="connsiteY28" fmla="*/ 650896 h 983552"/>
                <a:gd name="connsiteX29" fmla="*/ 3132348 w 3672408"/>
                <a:gd name="connsiteY29" fmla="*/ 110837 h 983552"/>
                <a:gd name="connsiteX30" fmla="*/ 3238500 w 3672408"/>
                <a:gd name="connsiteY30" fmla="*/ 977551 h 983552"/>
                <a:gd name="connsiteX31" fmla="*/ 3348372 w 3672408"/>
                <a:gd name="connsiteY31" fmla="*/ 74832 h 983552"/>
                <a:gd name="connsiteX32" fmla="*/ 3456384 w 3672408"/>
                <a:gd name="connsiteY32" fmla="*/ 794913 h 983552"/>
                <a:gd name="connsiteX33" fmla="*/ 3564396 w 3672408"/>
                <a:gd name="connsiteY33" fmla="*/ 434874 h 983552"/>
                <a:gd name="connsiteX34" fmla="*/ 3672408 w 3672408"/>
                <a:gd name="connsiteY34" fmla="*/ 758909 h 983552"/>
                <a:gd name="connsiteX0" fmla="*/ 0 w 3600400"/>
                <a:gd name="connsiteY0" fmla="*/ 722905 h 983552"/>
                <a:gd name="connsiteX1" fmla="*/ 36004 w 3600400"/>
                <a:gd name="connsiteY1" fmla="*/ 254854 h 983552"/>
                <a:gd name="connsiteX2" fmla="*/ 144016 w 3600400"/>
                <a:gd name="connsiteY2" fmla="*/ 542886 h 983552"/>
                <a:gd name="connsiteX3" fmla="*/ 252028 w 3600400"/>
                <a:gd name="connsiteY3" fmla="*/ 254854 h 983552"/>
                <a:gd name="connsiteX4" fmla="*/ 360040 w 3600400"/>
                <a:gd name="connsiteY4" fmla="*/ 938930 h 983552"/>
                <a:gd name="connsiteX5" fmla="*/ 470917 w 3600400"/>
                <a:gd name="connsiteY5" fmla="*/ 6001 h 983552"/>
                <a:gd name="connsiteX6" fmla="*/ 576064 w 3600400"/>
                <a:gd name="connsiteY6" fmla="*/ 902926 h 983552"/>
                <a:gd name="connsiteX7" fmla="*/ 684076 w 3600400"/>
                <a:gd name="connsiteY7" fmla="*/ 326862 h 983552"/>
                <a:gd name="connsiteX8" fmla="*/ 792088 w 3600400"/>
                <a:gd name="connsiteY8" fmla="*/ 614894 h 983552"/>
                <a:gd name="connsiteX9" fmla="*/ 900100 w 3600400"/>
                <a:gd name="connsiteY9" fmla="*/ 146842 h 983552"/>
                <a:gd name="connsiteX10" fmla="*/ 1004317 w 3600400"/>
                <a:gd name="connsiteY10" fmla="*/ 977551 h 983552"/>
                <a:gd name="connsiteX11" fmla="*/ 1116124 w 3600400"/>
                <a:gd name="connsiteY11" fmla="*/ 110838 h 983552"/>
                <a:gd name="connsiteX12" fmla="*/ 1224136 w 3600400"/>
                <a:gd name="connsiteY12" fmla="*/ 650898 h 983552"/>
                <a:gd name="connsiteX13" fmla="*/ 1332148 w 3600400"/>
                <a:gd name="connsiteY13" fmla="*/ 326863 h 983552"/>
                <a:gd name="connsiteX14" fmla="*/ 1440160 w 3600400"/>
                <a:gd name="connsiteY14" fmla="*/ 830918 h 983552"/>
                <a:gd name="connsiteX15" fmla="*/ 1547242 w 3600400"/>
                <a:gd name="connsiteY15" fmla="*/ 6001 h 983552"/>
                <a:gd name="connsiteX16" fmla="*/ 1656184 w 3600400"/>
                <a:gd name="connsiteY16" fmla="*/ 866922 h 983552"/>
                <a:gd name="connsiteX17" fmla="*/ 1764196 w 3600400"/>
                <a:gd name="connsiteY17" fmla="*/ 326862 h 983552"/>
                <a:gd name="connsiteX18" fmla="*/ 1872208 w 3600400"/>
                <a:gd name="connsiteY18" fmla="*/ 614893 h 983552"/>
                <a:gd name="connsiteX19" fmla="*/ 1944216 w 3600400"/>
                <a:gd name="connsiteY19" fmla="*/ 146842 h 983552"/>
                <a:gd name="connsiteX20" fmla="*/ 2090167 w 3600400"/>
                <a:gd name="connsiteY20" fmla="*/ 958501 h 983552"/>
                <a:gd name="connsiteX21" fmla="*/ 2196244 w 3600400"/>
                <a:gd name="connsiteY21" fmla="*/ 146841 h 983552"/>
                <a:gd name="connsiteX22" fmla="*/ 2304256 w 3600400"/>
                <a:gd name="connsiteY22" fmla="*/ 650897 h 983552"/>
                <a:gd name="connsiteX23" fmla="*/ 2412268 w 3600400"/>
                <a:gd name="connsiteY23" fmla="*/ 326862 h 983552"/>
                <a:gd name="connsiteX24" fmla="*/ 2520280 w 3600400"/>
                <a:gd name="connsiteY24" fmla="*/ 830917 h 983552"/>
                <a:gd name="connsiteX25" fmla="*/ 2623567 w 3600400"/>
                <a:gd name="connsiteY25" fmla="*/ 6001 h 983552"/>
                <a:gd name="connsiteX26" fmla="*/ 2736304 w 3600400"/>
                <a:gd name="connsiteY26" fmla="*/ 866921 h 983552"/>
                <a:gd name="connsiteX27" fmla="*/ 2844316 w 3600400"/>
                <a:gd name="connsiteY27" fmla="*/ 326861 h 983552"/>
                <a:gd name="connsiteX28" fmla="*/ 2952328 w 3600400"/>
                <a:gd name="connsiteY28" fmla="*/ 650896 h 983552"/>
                <a:gd name="connsiteX29" fmla="*/ 3060340 w 3600400"/>
                <a:gd name="connsiteY29" fmla="*/ 110837 h 983552"/>
                <a:gd name="connsiteX30" fmla="*/ 3166492 w 3600400"/>
                <a:gd name="connsiteY30" fmla="*/ 977551 h 983552"/>
                <a:gd name="connsiteX31" fmla="*/ 3276364 w 3600400"/>
                <a:gd name="connsiteY31" fmla="*/ 74832 h 983552"/>
                <a:gd name="connsiteX32" fmla="*/ 3384376 w 3600400"/>
                <a:gd name="connsiteY32" fmla="*/ 794913 h 983552"/>
                <a:gd name="connsiteX33" fmla="*/ 3492388 w 3600400"/>
                <a:gd name="connsiteY33" fmla="*/ 434874 h 983552"/>
                <a:gd name="connsiteX34" fmla="*/ 3600400 w 3600400"/>
                <a:gd name="connsiteY34" fmla="*/ 758909 h 983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600400" h="983552">
                  <a:moveTo>
                    <a:pt x="0" y="722905"/>
                  </a:moveTo>
                  <a:cubicBezTo>
                    <a:pt x="34131" y="237130"/>
                    <a:pt x="12001" y="284857"/>
                    <a:pt x="36004" y="254854"/>
                  </a:cubicBezTo>
                  <a:cubicBezTo>
                    <a:pt x="60007" y="224851"/>
                    <a:pt x="108012" y="542886"/>
                    <a:pt x="144016" y="542886"/>
                  </a:cubicBezTo>
                  <a:cubicBezTo>
                    <a:pt x="180020" y="542886"/>
                    <a:pt x="216024" y="188847"/>
                    <a:pt x="252028" y="254854"/>
                  </a:cubicBezTo>
                  <a:cubicBezTo>
                    <a:pt x="288032" y="320861"/>
                    <a:pt x="323559" y="980406"/>
                    <a:pt x="360040" y="938930"/>
                  </a:cubicBezTo>
                  <a:cubicBezTo>
                    <a:pt x="396522" y="897455"/>
                    <a:pt x="434913" y="12002"/>
                    <a:pt x="470917" y="6001"/>
                  </a:cubicBezTo>
                  <a:cubicBezTo>
                    <a:pt x="506921" y="0"/>
                    <a:pt x="540538" y="849449"/>
                    <a:pt x="576064" y="902926"/>
                  </a:cubicBezTo>
                  <a:cubicBezTo>
                    <a:pt x="611591" y="956403"/>
                    <a:pt x="648072" y="374867"/>
                    <a:pt x="684076" y="326862"/>
                  </a:cubicBezTo>
                  <a:cubicBezTo>
                    <a:pt x="720080" y="278857"/>
                    <a:pt x="756084" y="644897"/>
                    <a:pt x="792088" y="614894"/>
                  </a:cubicBezTo>
                  <a:cubicBezTo>
                    <a:pt x="828092" y="584891"/>
                    <a:pt x="864729" y="86399"/>
                    <a:pt x="900100" y="146842"/>
                  </a:cubicBezTo>
                  <a:cubicBezTo>
                    <a:pt x="935472" y="207285"/>
                    <a:pt x="968313" y="983552"/>
                    <a:pt x="1004317" y="977551"/>
                  </a:cubicBezTo>
                  <a:cubicBezTo>
                    <a:pt x="1040321" y="971550"/>
                    <a:pt x="1079488" y="165280"/>
                    <a:pt x="1116124" y="110838"/>
                  </a:cubicBezTo>
                  <a:cubicBezTo>
                    <a:pt x="1152761" y="56396"/>
                    <a:pt x="1188132" y="614894"/>
                    <a:pt x="1224136" y="650898"/>
                  </a:cubicBezTo>
                  <a:cubicBezTo>
                    <a:pt x="1260140" y="686902"/>
                    <a:pt x="1296144" y="296860"/>
                    <a:pt x="1332148" y="326863"/>
                  </a:cubicBezTo>
                  <a:cubicBezTo>
                    <a:pt x="1368152" y="356866"/>
                    <a:pt x="1404311" y="884395"/>
                    <a:pt x="1440160" y="830918"/>
                  </a:cubicBezTo>
                  <a:cubicBezTo>
                    <a:pt x="1476009" y="777441"/>
                    <a:pt x="1511238" y="0"/>
                    <a:pt x="1547242" y="6001"/>
                  </a:cubicBezTo>
                  <a:cubicBezTo>
                    <a:pt x="1583246" y="12002"/>
                    <a:pt x="1620025" y="813445"/>
                    <a:pt x="1656184" y="866922"/>
                  </a:cubicBezTo>
                  <a:cubicBezTo>
                    <a:pt x="1692343" y="920399"/>
                    <a:pt x="1728192" y="368867"/>
                    <a:pt x="1764196" y="326862"/>
                  </a:cubicBezTo>
                  <a:cubicBezTo>
                    <a:pt x="1800200" y="284857"/>
                    <a:pt x="1842205" y="644896"/>
                    <a:pt x="1872208" y="614893"/>
                  </a:cubicBezTo>
                  <a:cubicBezTo>
                    <a:pt x="1902211" y="584890"/>
                    <a:pt x="1907889" y="89574"/>
                    <a:pt x="1944216" y="146842"/>
                  </a:cubicBezTo>
                  <a:cubicBezTo>
                    <a:pt x="1980543" y="204110"/>
                    <a:pt x="2048162" y="958501"/>
                    <a:pt x="2090167" y="958501"/>
                  </a:cubicBezTo>
                  <a:cubicBezTo>
                    <a:pt x="2132172" y="958501"/>
                    <a:pt x="2160563" y="198108"/>
                    <a:pt x="2196244" y="146841"/>
                  </a:cubicBezTo>
                  <a:cubicBezTo>
                    <a:pt x="2231926" y="95574"/>
                    <a:pt x="2268252" y="620894"/>
                    <a:pt x="2304256" y="650897"/>
                  </a:cubicBezTo>
                  <a:cubicBezTo>
                    <a:pt x="2340260" y="680900"/>
                    <a:pt x="2376264" y="296859"/>
                    <a:pt x="2412268" y="326862"/>
                  </a:cubicBezTo>
                  <a:cubicBezTo>
                    <a:pt x="2448272" y="356865"/>
                    <a:pt x="2485064" y="884394"/>
                    <a:pt x="2520280" y="830917"/>
                  </a:cubicBezTo>
                  <a:cubicBezTo>
                    <a:pt x="2555496" y="777440"/>
                    <a:pt x="2587563" y="0"/>
                    <a:pt x="2623567" y="6001"/>
                  </a:cubicBezTo>
                  <a:cubicBezTo>
                    <a:pt x="2659571" y="12002"/>
                    <a:pt x="2699513" y="813444"/>
                    <a:pt x="2736304" y="866921"/>
                  </a:cubicBezTo>
                  <a:cubicBezTo>
                    <a:pt x="2773095" y="920398"/>
                    <a:pt x="2808312" y="362865"/>
                    <a:pt x="2844316" y="326861"/>
                  </a:cubicBezTo>
                  <a:cubicBezTo>
                    <a:pt x="2880320" y="290857"/>
                    <a:pt x="2916324" y="686900"/>
                    <a:pt x="2952328" y="650896"/>
                  </a:cubicBezTo>
                  <a:cubicBezTo>
                    <a:pt x="2988332" y="614892"/>
                    <a:pt x="3024646" y="56395"/>
                    <a:pt x="3060340" y="110837"/>
                  </a:cubicBezTo>
                  <a:cubicBezTo>
                    <a:pt x="3096034" y="165279"/>
                    <a:pt x="3130488" y="983552"/>
                    <a:pt x="3166492" y="977551"/>
                  </a:cubicBezTo>
                  <a:cubicBezTo>
                    <a:pt x="3202496" y="971550"/>
                    <a:pt x="3240050" y="105272"/>
                    <a:pt x="3276364" y="74832"/>
                  </a:cubicBezTo>
                  <a:cubicBezTo>
                    <a:pt x="3312678" y="44392"/>
                    <a:pt x="3348372" y="734906"/>
                    <a:pt x="3384376" y="794913"/>
                  </a:cubicBezTo>
                  <a:cubicBezTo>
                    <a:pt x="3420380" y="854920"/>
                    <a:pt x="3456384" y="440875"/>
                    <a:pt x="3492388" y="434874"/>
                  </a:cubicBezTo>
                  <a:cubicBezTo>
                    <a:pt x="3528392" y="428873"/>
                    <a:pt x="3502149" y="467801"/>
                    <a:pt x="3600400" y="758909"/>
                  </a:cubicBezTo>
                </a:path>
              </a:pathLst>
            </a:custGeom>
            <a:noFill/>
            <a:ln w="9525" cap="flat" cmpd="sng" algn="ctr">
              <a:solidFill>
                <a:sysClr val="windowText" lastClr="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cs typeface="+mn-cs"/>
              </a:endParaRPr>
            </a:p>
          </p:txBody>
        </p:sp>
      </p:grpSp>
      <p:grpSp>
        <p:nvGrpSpPr>
          <p:cNvPr id="121" name="グループ化 247">
            <a:extLst>
              <a:ext uri="{FF2B5EF4-FFF2-40B4-BE49-F238E27FC236}">
                <a16:creationId xmlns="" xmlns:a16="http://schemas.microsoft.com/office/drawing/2014/main" id="{8B6217C2-390B-4482-8CD1-520756599221}"/>
              </a:ext>
            </a:extLst>
          </p:cNvPr>
          <p:cNvGrpSpPr/>
          <p:nvPr/>
        </p:nvGrpSpPr>
        <p:grpSpPr>
          <a:xfrm>
            <a:off x="2316301" y="3166982"/>
            <a:ext cx="315883" cy="308815"/>
            <a:chOff x="673075" y="4919661"/>
            <a:chExt cx="117500" cy="114871"/>
          </a:xfrm>
        </p:grpSpPr>
        <p:sp>
          <p:nvSpPr>
            <p:cNvPr id="122" name="円/楕円 11">
              <a:extLst>
                <a:ext uri="{FF2B5EF4-FFF2-40B4-BE49-F238E27FC236}">
                  <a16:creationId xmlns="" xmlns:a16="http://schemas.microsoft.com/office/drawing/2014/main" id="{78DC3037-5A47-4056-8992-C4F18B256005}"/>
                </a:ext>
              </a:extLst>
            </p:cNvPr>
            <p:cNvSpPr/>
            <p:nvPr/>
          </p:nvSpPr>
          <p:spPr bwMode="auto">
            <a:xfrm>
              <a:off x="673075" y="4919661"/>
              <a:ext cx="117500" cy="114871"/>
            </a:xfrm>
            <a:prstGeom prst="ellipse">
              <a:avLst/>
            </a:prstGeom>
            <a:solidFill>
              <a:sysClr val="window" lastClr="FFFFFF"/>
            </a:solidFill>
            <a:ln w="9525"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charset="0"/>
                <a:ea typeface="ＭＳ Ｐゴシック" charset="-128"/>
              </a:endParaRPr>
            </a:p>
          </p:txBody>
        </p:sp>
        <p:grpSp>
          <p:nvGrpSpPr>
            <p:cNvPr id="123" name="グループ化 246">
              <a:extLst>
                <a:ext uri="{FF2B5EF4-FFF2-40B4-BE49-F238E27FC236}">
                  <a16:creationId xmlns="" xmlns:a16="http://schemas.microsoft.com/office/drawing/2014/main" id="{E262FFB1-A42A-4248-A569-6BBA549ED347}"/>
                </a:ext>
              </a:extLst>
            </p:cNvPr>
            <p:cNvGrpSpPr/>
            <p:nvPr/>
          </p:nvGrpSpPr>
          <p:grpSpPr>
            <a:xfrm>
              <a:off x="692696" y="4953000"/>
              <a:ext cx="72008" cy="45719"/>
              <a:chOff x="1700808" y="4880992"/>
              <a:chExt cx="432048" cy="216024"/>
            </a:xfrm>
          </p:grpSpPr>
          <p:sp>
            <p:nvSpPr>
              <p:cNvPr id="124" name="円弧 13">
                <a:extLst>
                  <a:ext uri="{FF2B5EF4-FFF2-40B4-BE49-F238E27FC236}">
                    <a16:creationId xmlns="" xmlns:a16="http://schemas.microsoft.com/office/drawing/2014/main" id="{CD75B27E-9F77-4362-B0DC-189F617CFCD4}"/>
                  </a:ext>
                </a:extLst>
              </p:cNvPr>
              <p:cNvSpPr/>
              <p:nvPr/>
            </p:nvSpPr>
            <p:spPr bwMode="auto">
              <a:xfrm>
                <a:off x="1700808" y="4880992"/>
                <a:ext cx="216024" cy="216024"/>
              </a:xfrm>
              <a:prstGeom prst="arc">
                <a:avLst>
                  <a:gd name="adj1" fmla="val 10561492"/>
                  <a:gd name="adj2" fmla="val 0"/>
                </a:avLst>
              </a:prstGeom>
              <a:solidFill>
                <a:sysClr val="window" lastClr="FFFFFF"/>
              </a:solidFill>
              <a:ln w="9525"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charset="0"/>
                  <a:ea typeface="ＭＳ Ｐゴシック" charset="-128"/>
                </a:endParaRPr>
              </a:p>
            </p:txBody>
          </p:sp>
          <p:sp>
            <p:nvSpPr>
              <p:cNvPr id="125" name="円弧 14">
                <a:extLst>
                  <a:ext uri="{FF2B5EF4-FFF2-40B4-BE49-F238E27FC236}">
                    <a16:creationId xmlns="" xmlns:a16="http://schemas.microsoft.com/office/drawing/2014/main" id="{1594F2B1-C9AA-4C16-A207-86DA247EDC0F}"/>
                  </a:ext>
                </a:extLst>
              </p:cNvPr>
              <p:cNvSpPr/>
              <p:nvPr/>
            </p:nvSpPr>
            <p:spPr bwMode="auto">
              <a:xfrm flipV="1">
                <a:off x="1916832" y="4880992"/>
                <a:ext cx="216024" cy="216024"/>
              </a:xfrm>
              <a:prstGeom prst="arc">
                <a:avLst>
                  <a:gd name="adj1" fmla="val 10561492"/>
                  <a:gd name="adj2" fmla="val 0"/>
                </a:avLst>
              </a:prstGeom>
              <a:solidFill>
                <a:sysClr val="window" lastClr="FFFFFF"/>
              </a:solidFill>
              <a:ln w="9525"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charset="0"/>
                  <a:ea typeface="ＭＳ Ｐゴシック" charset="-128"/>
                </a:endParaRPr>
              </a:p>
            </p:txBody>
          </p:sp>
        </p:grpSp>
      </p:grpSp>
      <p:grpSp>
        <p:nvGrpSpPr>
          <p:cNvPr id="126" name="グループ化 248">
            <a:extLst>
              <a:ext uri="{FF2B5EF4-FFF2-40B4-BE49-F238E27FC236}">
                <a16:creationId xmlns="" xmlns:a16="http://schemas.microsoft.com/office/drawing/2014/main" id="{379373A2-BDB5-4C67-9F63-DE872FF3B3DD}"/>
              </a:ext>
            </a:extLst>
          </p:cNvPr>
          <p:cNvGrpSpPr/>
          <p:nvPr/>
        </p:nvGrpSpPr>
        <p:grpSpPr>
          <a:xfrm>
            <a:off x="3274949" y="4309114"/>
            <a:ext cx="315883" cy="308815"/>
            <a:chOff x="673075" y="4919661"/>
            <a:chExt cx="117500" cy="114871"/>
          </a:xfrm>
        </p:grpSpPr>
        <p:sp>
          <p:nvSpPr>
            <p:cNvPr id="127" name="円/楕円 16">
              <a:extLst>
                <a:ext uri="{FF2B5EF4-FFF2-40B4-BE49-F238E27FC236}">
                  <a16:creationId xmlns="" xmlns:a16="http://schemas.microsoft.com/office/drawing/2014/main" id="{CDF59B15-AB94-48C9-8F3B-5D44DE60A43C}"/>
                </a:ext>
              </a:extLst>
            </p:cNvPr>
            <p:cNvSpPr/>
            <p:nvPr/>
          </p:nvSpPr>
          <p:spPr bwMode="auto">
            <a:xfrm>
              <a:off x="673075" y="4919661"/>
              <a:ext cx="117500" cy="114871"/>
            </a:xfrm>
            <a:prstGeom prst="ellipse">
              <a:avLst/>
            </a:prstGeom>
            <a:solidFill>
              <a:sysClr val="window" lastClr="FFFFFF"/>
            </a:solidFill>
            <a:ln w="9525"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charset="0"/>
                <a:ea typeface="ＭＳ Ｐゴシック" charset="-128"/>
              </a:endParaRPr>
            </a:p>
          </p:txBody>
        </p:sp>
        <p:grpSp>
          <p:nvGrpSpPr>
            <p:cNvPr id="128" name="グループ化 246">
              <a:extLst>
                <a:ext uri="{FF2B5EF4-FFF2-40B4-BE49-F238E27FC236}">
                  <a16:creationId xmlns="" xmlns:a16="http://schemas.microsoft.com/office/drawing/2014/main" id="{F9D0AB82-87EF-4207-AC13-B0EA0240C96A}"/>
                </a:ext>
              </a:extLst>
            </p:cNvPr>
            <p:cNvGrpSpPr/>
            <p:nvPr/>
          </p:nvGrpSpPr>
          <p:grpSpPr>
            <a:xfrm>
              <a:off x="692696" y="4953000"/>
              <a:ext cx="72008" cy="45719"/>
              <a:chOff x="1700808" y="4880992"/>
              <a:chExt cx="432048" cy="216024"/>
            </a:xfrm>
          </p:grpSpPr>
          <p:sp>
            <p:nvSpPr>
              <p:cNvPr id="129" name="円弧 18">
                <a:extLst>
                  <a:ext uri="{FF2B5EF4-FFF2-40B4-BE49-F238E27FC236}">
                    <a16:creationId xmlns="" xmlns:a16="http://schemas.microsoft.com/office/drawing/2014/main" id="{E633C411-3656-4E50-BC78-E89BF97F200B}"/>
                  </a:ext>
                </a:extLst>
              </p:cNvPr>
              <p:cNvSpPr/>
              <p:nvPr/>
            </p:nvSpPr>
            <p:spPr bwMode="auto">
              <a:xfrm>
                <a:off x="1700808" y="4880992"/>
                <a:ext cx="216024" cy="216024"/>
              </a:xfrm>
              <a:prstGeom prst="arc">
                <a:avLst>
                  <a:gd name="adj1" fmla="val 10561492"/>
                  <a:gd name="adj2" fmla="val 0"/>
                </a:avLst>
              </a:prstGeom>
              <a:solidFill>
                <a:sysClr val="window" lastClr="FFFFFF"/>
              </a:solidFill>
              <a:ln w="9525"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charset="0"/>
                  <a:ea typeface="ＭＳ Ｐゴシック" charset="-128"/>
                </a:endParaRPr>
              </a:p>
            </p:txBody>
          </p:sp>
          <p:sp>
            <p:nvSpPr>
              <p:cNvPr id="130" name="円弧 19">
                <a:extLst>
                  <a:ext uri="{FF2B5EF4-FFF2-40B4-BE49-F238E27FC236}">
                    <a16:creationId xmlns="" xmlns:a16="http://schemas.microsoft.com/office/drawing/2014/main" id="{7D2D694F-7ACB-4856-BB49-4E7F0A65DA4B}"/>
                  </a:ext>
                </a:extLst>
              </p:cNvPr>
              <p:cNvSpPr/>
              <p:nvPr/>
            </p:nvSpPr>
            <p:spPr bwMode="auto">
              <a:xfrm flipV="1">
                <a:off x="1916832" y="4880992"/>
                <a:ext cx="216024" cy="216024"/>
              </a:xfrm>
              <a:prstGeom prst="arc">
                <a:avLst>
                  <a:gd name="adj1" fmla="val 10561492"/>
                  <a:gd name="adj2" fmla="val 0"/>
                </a:avLst>
              </a:prstGeom>
              <a:solidFill>
                <a:sysClr val="window" lastClr="FFFFFF"/>
              </a:solidFill>
              <a:ln w="9525"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charset="0"/>
                  <a:ea typeface="ＭＳ Ｐゴシック" charset="-128"/>
                </a:endParaRPr>
              </a:p>
            </p:txBody>
          </p:sp>
        </p:grpSp>
      </p:grpSp>
      <p:grpSp>
        <p:nvGrpSpPr>
          <p:cNvPr id="131" name="グループ化 268">
            <a:extLst>
              <a:ext uri="{FF2B5EF4-FFF2-40B4-BE49-F238E27FC236}">
                <a16:creationId xmlns="" xmlns:a16="http://schemas.microsoft.com/office/drawing/2014/main" id="{8F5BE3E8-9093-4114-BFD2-8208202F2085}"/>
              </a:ext>
            </a:extLst>
          </p:cNvPr>
          <p:cNvGrpSpPr/>
          <p:nvPr/>
        </p:nvGrpSpPr>
        <p:grpSpPr>
          <a:xfrm rot="2700000">
            <a:off x="3309791" y="3807063"/>
            <a:ext cx="267269" cy="271939"/>
            <a:chOff x="1394842" y="4538092"/>
            <a:chExt cx="99417" cy="101154"/>
          </a:xfrm>
        </p:grpSpPr>
        <p:sp>
          <p:nvSpPr>
            <p:cNvPr id="132" name="円/楕円 21">
              <a:extLst>
                <a:ext uri="{FF2B5EF4-FFF2-40B4-BE49-F238E27FC236}">
                  <a16:creationId xmlns="" xmlns:a16="http://schemas.microsoft.com/office/drawing/2014/main" id="{FDA91D65-350B-40B3-879B-4B082D9D92ED}"/>
                </a:ext>
              </a:extLst>
            </p:cNvPr>
            <p:cNvSpPr/>
            <p:nvPr/>
          </p:nvSpPr>
          <p:spPr bwMode="auto">
            <a:xfrm>
              <a:off x="1394842" y="4538092"/>
              <a:ext cx="99417" cy="101154"/>
            </a:xfrm>
            <a:prstGeom prst="ellipse">
              <a:avLst/>
            </a:prstGeom>
            <a:solidFill>
              <a:sysClr val="window" lastClr="FFFFFF"/>
            </a:solidFill>
            <a:ln w="9525"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charset="0"/>
                <a:ea typeface="ＭＳ Ｐゴシック" charset="-128"/>
              </a:endParaRPr>
            </a:p>
          </p:txBody>
        </p:sp>
        <p:cxnSp>
          <p:nvCxnSpPr>
            <p:cNvPr id="133" name="直線コネクタ 22">
              <a:extLst>
                <a:ext uri="{FF2B5EF4-FFF2-40B4-BE49-F238E27FC236}">
                  <a16:creationId xmlns="" xmlns:a16="http://schemas.microsoft.com/office/drawing/2014/main" id="{E16D3C91-D712-41FC-BC64-3488523CB2AF}"/>
                </a:ext>
              </a:extLst>
            </p:cNvPr>
            <p:cNvCxnSpPr/>
            <p:nvPr/>
          </p:nvCxnSpPr>
          <p:spPr bwMode="auto">
            <a:xfrm>
              <a:off x="1412776" y="4592960"/>
              <a:ext cx="72008" cy="0"/>
            </a:xfrm>
            <a:prstGeom prst="line">
              <a:avLst/>
            </a:prstGeom>
            <a:solidFill>
              <a:srgbClr val="4F81BD"/>
            </a:solidFill>
            <a:ln w="9525" cap="flat" cmpd="sng" algn="ctr">
              <a:solidFill>
                <a:sysClr val="windowText" lastClr="000000"/>
              </a:solidFill>
              <a:prstDash val="solid"/>
              <a:round/>
              <a:headEnd type="none" w="med" len="med"/>
              <a:tailEnd type="none" w="med" len="med"/>
            </a:ln>
            <a:effectLst/>
          </p:spPr>
        </p:cxnSp>
        <p:cxnSp>
          <p:nvCxnSpPr>
            <p:cNvPr id="134" name="直線コネクタ 23">
              <a:extLst>
                <a:ext uri="{FF2B5EF4-FFF2-40B4-BE49-F238E27FC236}">
                  <a16:creationId xmlns="" xmlns:a16="http://schemas.microsoft.com/office/drawing/2014/main" id="{9E8C25EB-4D72-4E88-B19E-DEF6EBE238CB}"/>
                </a:ext>
              </a:extLst>
            </p:cNvPr>
            <p:cNvCxnSpPr/>
            <p:nvPr/>
          </p:nvCxnSpPr>
          <p:spPr bwMode="auto">
            <a:xfrm rot="16200000">
              <a:off x="1412751" y="4589910"/>
              <a:ext cx="72008" cy="0"/>
            </a:xfrm>
            <a:prstGeom prst="line">
              <a:avLst/>
            </a:prstGeom>
            <a:solidFill>
              <a:srgbClr val="4F81BD"/>
            </a:solidFill>
            <a:ln w="9525" cap="flat" cmpd="sng" algn="ctr">
              <a:solidFill>
                <a:sysClr val="windowText" lastClr="000000"/>
              </a:solidFill>
              <a:prstDash val="solid"/>
              <a:round/>
              <a:headEnd type="none" w="med" len="med"/>
              <a:tailEnd type="none" w="med" len="med"/>
            </a:ln>
            <a:effectLst/>
          </p:spPr>
        </p:cxnSp>
      </p:grpSp>
      <p:sp>
        <p:nvSpPr>
          <p:cNvPr id="135" name="テキスト ボックス 24">
            <a:extLst>
              <a:ext uri="{FF2B5EF4-FFF2-40B4-BE49-F238E27FC236}">
                <a16:creationId xmlns="" xmlns:a16="http://schemas.microsoft.com/office/drawing/2014/main" id="{CDBC293E-2F45-4950-B2BD-0BA3F8790C35}"/>
              </a:ext>
            </a:extLst>
          </p:cNvPr>
          <p:cNvSpPr txBox="1"/>
          <p:nvPr/>
        </p:nvSpPr>
        <p:spPr>
          <a:xfrm>
            <a:off x="2009405" y="3125488"/>
            <a:ext cx="347916" cy="369332"/>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kumimoji="1" lang="en-US" altLang="ja-JP" sz="1800" dirty="0">
                <a:solidFill>
                  <a:prstClr val="black"/>
                </a:solidFill>
                <a:latin typeface="Calibri"/>
                <a:ea typeface="ＭＳ Ｐゴシック" panose="020B0600070205080204" pitchFamily="34" charset="-128"/>
              </a:rPr>
              <a:t>fc</a:t>
            </a:r>
            <a:endParaRPr kumimoji="1" lang="ja-JP" altLang="en-US" sz="1800" dirty="0">
              <a:solidFill>
                <a:prstClr val="black"/>
              </a:solidFill>
              <a:latin typeface="Calibri"/>
              <a:ea typeface="ＭＳ Ｐゴシック" panose="020B0600070205080204" pitchFamily="34" charset="-128"/>
            </a:endParaRPr>
          </a:p>
        </p:txBody>
      </p:sp>
      <p:sp>
        <p:nvSpPr>
          <p:cNvPr id="136" name="テキスト ボックス 25">
            <a:extLst>
              <a:ext uri="{FF2B5EF4-FFF2-40B4-BE49-F238E27FC236}">
                <a16:creationId xmlns="" xmlns:a16="http://schemas.microsoft.com/office/drawing/2014/main" id="{74F148B1-45FA-4344-840B-F16943AA2D71}"/>
              </a:ext>
            </a:extLst>
          </p:cNvPr>
          <p:cNvSpPr txBox="1"/>
          <p:nvPr/>
        </p:nvSpPr>
        <p:spPr>
          <a:xfrm>
            <a:off x="2568850" y="2016035"/>
            <a:ext cx="807209" cy="369332"/>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kumimoji="1" lang="en-US" altLang="ja-JP" sz="1800" dirty="0" err="1">
                <a:solidFill>
                  <a:prstClr val="black"/>
                </a:solidFill>
                <a:latin typeface="Calibri"/>
                <a:ea typeface="ＭＳ Ｐゴシック" panose="020B0600070205080204" pitchFamily="34" charset="-128"/>
              </a:rPr>
              <a:t>cos</a:t>
            </a:r>
            <a:r>
              <a:rPr kumimoji="1" lang="en-US" altLang="ja-JP" sz="1800" dirty="0" err="1">
                <a:solidFill>
                  <a:prstClr val="black"/>
                </a:solidFill>
                <a:latin typeface="Symbol" panose="05050102010706020507" pitchFamily="18" charset="2"/>
                <a:ea typeface="ＭＳ Ｐゴシック" panose="020B0600070205080204" pitchFamily="34" charset="-128"/>
              </a:rPr>
              <a:t>w</a:t>
            </a:r>
            <a:r>
              <a:rPr kumimoji="1" lang="en-US" altLang="ja-JP" sz="1800" baseline="-25000" dirty="0" err="1">
                <a:solidFill>
                  <a:prstClr val="black"/>
                </a:solidFill>
                <a:latin typeface="Calibri"/>
                <a:ea typeface="ＭＳ Ｐゴシック" panose="020B0600070205080204" pitchFamily="34" charset="-128"/>
              </a:rPr>
              <a:t>p</a:t>
            </a:r>
            <a:r>
              <a:rPr kumimoji="1" lang="en-US" altLang="ja-JP" sz="1800" dirty="0" err="1">
                <a:solidFill>
                  <a:prstClr val="black"/>
                </a:solidFill>
                <a:latin typeface="Calibri"/>
                <a:ea typeface="ＭＳ Ｐゴシック" panose="020B0600070205080204" pitchFamily="34" charset="-128"/>
              </a:rPr>
              <a:t>t</a:t>
            </a:r>
            <a:endParaRPr kumimoji="1" lang="ja-JP" altLang="en-US" sz="1800" dirty="0">
              <a:solidFill>
                <a:prstClr val="black"/>
              </a:solidFill>
              <a:latin typeface="Calibri"/>
              <a:ea typeface="ＭＳ Ｐゴシック" panose="020B0600070205080204" pitchFamily="34" charset="-128"/>
            </a:endParaRPr>
          </a:p>
        </p:txBody>
      </p:sp>
      <p:sp>
        <p:nvSpPr>
          <p:cNvPr id="137" name="二等辺三角形 26">
            <a:extLst>
              <a:ext uri="{FF2B5EF4-FFF2-40B4-BE49-F238E27FC236}">
                <a16:creationId xmlns="" xmlns:a16="http://schemas.microsoft.com/office/drawing/2014/main" id="{FF3A533A-A62F-454E-8298-4B6BF51C4B8A}"/>
              </a:ext>
            </a:extLst>
          </p:cNvPr>
          <p:cNvSpPr/>
          <p:nvPr/>
        </p:nvSpPr>
        <p:spPr>
          <a:xfrm flipV="1">
            <a:off x="5986205" y="2025911"/>
            <a:ext cx="432048" cy="216024"/>
          </a:xfrm>
          <a:prstGeom prst="triangle">
            <a:avLst/>
          </a:prstGeom>
          <a:solidFill>
            <a:sysClr val="window" lastClr="FFFFFF"/>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a:ea typeface="ＭＳ Ｐゴシック" panose="020B0600070205080204" pitchFamily="34" charset="-128"/>
              <a:cs typeface="+mn-cs"/>
            </a:endParaRPr>
          </a:p>
        </p:txBody>
      </p:sp>
      <p:sp>
        <p:nvSpPr>
          <p:cNvPr id="138" name="二等辺三角形 27">
            <a:extLst>
              <a:ext uri="{FF2B5EF4-FFF2-40B4-BE49-F238E27FC236}">
                <a16:creationId xmlns="" xmlns:a16="http://schemas.microsoft.com/office/drawing/2014/main" id="{5062447D-EDEB-4059-9CD3-82EBB427ED99}"/>
              </a:ext>
            </a:extLst>
          </p:cNvPr>
          <p:cNvSpPr/>
          <p:nvPr/>
        </p:nvSpPr>
        <p:spPr>
          <a:xfrm rot="5400000" flipV="1">
            <a:off x="6090816" y="3798938"/>
            <a:ext cx="432048" cy="216024"/>
          </a:xfrm>
          <a:prstGeom prst="triangle">
            <a:avLst/>
          </a:prstGeom>
          <a:solidFill>
            <a:sysClr val="window" lastClr="FFFFFF"/>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a:ea typeface="ＭＳ Ｐゴシック" panose="020B0600070205080204" pitchFamily="34" charset="-128"/>
              <a:cs typeface="+mn-cs"/>
            </a:endParaRPr>
          </a:p>
        </p:txBody>
      </p:sp>
      <p:sp>
        <p:nvSpPr>
          <p:cNvPr id="139" name="フリーフォーム 28">
            <a:extLst>
              <a:ext uri="{FF2B5EF4-FFF2-40B4-BE49-F238E27FC236}">
                <a16:creationId xmlns="" xmlns:a16="http://schemas.microsoft.com/office/drawing/2014/main" id="{F1189125-57CA-4747-9E56-06B8C4CDB045}"/>
              </a:ext>
            </a:extLst>
          </p:cNvPr>
          <p:cNvSpPr/>
          <p:nvPr/>
        </p:nvSpPr>
        <p:spPr>
          <a:xfrm>
            <a:off x="5569504" y="2046803"/>
            <a:ext cx="634122" cy="769258"/>
          </a:xfrm>
          <a:custGeom>
            <a:avLst/>
            <a:gdLst>
              <a:gd name="connsiteX0" fmla="*/ 435428 w 435428"/>
              <a:gd name="connsiteY0" fmla="*/ 0 h 769258"/>
              <a:gd name="connsiteX1" fmla="*/ 435428 w 435428"/>
              <a:gd name="connsiteY1" fmla="*/ 769258 h 769258"/>
              <a:gd name="connsiteX2" fmla="*/ 0 w 435428"/>
              <a:gd name="connsiteY2" fmla="*/ 769258 h 769258"/>
            </a:gdLst>
            <a:ahLst/>
            <a:cxnLst>
              <a:cxn ang="0">
                <a:pos x="connsiteX0" y="connsiteY0"/>
              </a:cxn>
              <a:cxn ang="0">
                <a:pos x="connsiteX1" y="connsiteY1"/>
              </a:cxn>
              <a:cxn ang="0">
                <a:pos x="connsiteX2" y="connsiteY2"/>
              </a:cxn>
            </a:cxnLst>
            <a:rect l="l" t="t" r="r" b="b"/>
            <a:pathLst>
              <a:path w="435428" h="769258">
                <a:moveTo>
                  <a:pt x="435428" y="0"/>
                </a:moveTo>
                <a:lnTo>
                  <a:pt x="435428" y="769258"/>
                </a:lnTo>
                <a:lnTo>
                  <a:pt x="0" y="769258"/>
                </a:lnTo>
              </a:path>
            </a:pathLst>
          </a:custGeom>
          <a:noFill/>
          <a:ln w="2857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cs typeface="+mn-cs"/>
            </a:endParaRPr>
          </a:p>
        </p:txBody>
      </p:sp>
      <p:cxnSp>
        <p:nvCxnSpPr>
          <p:cNvPr id="140" name="直線コネクタ 29">
            <a:extLst>
              <a:ext uri="{FF2B5EF4-FFF2-40B4-BE49-F238E27FC236}">
                <a16:creationId xmlns="" xmlns:a16="http://schemas.microsoft.com/office/drawing/2014/main" id="{2CA66708-0B8E-45B4-AD49-3AD9FD23CD14}"/>
              </a:ext>
            </a:extLst>
          </p:cNvPr>
          <p:cNvCxnSpPr/>
          <p:nvPr/>
        </p:nvCxnSpPr>
        <p:spPr>
          <a:xfrm>
            <a:off x="5723801" y="3910646"/>
            <a:ext cx="706398" cy="0"/>
          </a:xfrm>
          <a:prstGeom prst="line">
            <a:avLst/>
          </a:prstGeom>
          <a:noFill/>
          <a:ln w="28575" cap="flat" cmpd="sng" algn="ctr">
            <a:solidFill>
              <a:sysClr val="windowText" lastClr="000000"/>
            </a:solidFill>
            <a:prstDash val="solid"/>
          </a:ln>
          <a:effectLst/>
        </p:spPr>
      </p:cxnSp>
      <p:sp>
        <p:nvSpPr>
          <p:cNvPr id="141" name="テキスト ボックス 31">
            <a:extLst>
              <a:ext uri="{FF2B5EF4-FFF2-40B4-BE49-F238E27FC236}">
                <a16:creationId xmlns="" xmlns:a16="http://schemas.microsoft.com/office/drawing/2014/main" id="{D8EA0F8C-5402-48AD-958F-2C9F130610E4}"/>
              </a:ext>
            </a:extLst>
          </p:cNvPr>
          <p:cNvSpPr txBox="1"/>
          <p:nvPr/>
        </p:nvSpPr>
        <p:spPr>
          <a:xfrm>
            <a:off x="4629999" y="3259051"/>
            <a:ext cx="639919" cy="307777"/>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kumimoji="1" lang="en-US" altLang="ja-JP" sz="1400" dirty="0" err="1">
                <a:solidFill>
                  <a:prstClr val="black"/>
                </a:solidFill>
                <a:latin typeface="Symbol" panose="05050102010706020507" pitchFamily="18" charset="2"/>
                <a:ea typeface="ＭＳ Ｐゴシック" panose="020B0600070205080204" pitchFamily="34" charset="-128"/>
              </a:rPr>
              <a:t>w</a:t>
            </a:r>
            <a:r>
              <a:rPr kumimoji="1" lang="en-US" altLang="ja-JP" sz="1400" baseline="-25000" dirty="0" err="1">
                <a:solidFill>
                  <a:prstClr val="black"/>
                </a:solidFill>
                <a:latin typeface="Calibri"/>
                <a:ea typeface="ＭＳ Ｐゴシック" panose="020B0600070205080204" pitchFamily="34" charset="-128"/>
              </a:rPr>
              <a:t>p</a:t>
            </a:r>
            <a:r>
              <a:rPr kumimoji="1" lang="en-US" altLang="ja-JP" sz="1400" dirty="0">
                <a:solidFill>
                  <a:prstClr val="black"/>
                </a:solidFill>
                <a:latin typeface="Calibri"/>
                <a:ea typeface="ＭＳ Ｐゴシック" panose="020B0600070205080204" pitchFamily="34" charset="-128"/>
              </a:rPr>
              <a:t>/2</a:t>
            </a:r>
            <a:r>
              <a:rPr kumimoji="1" lang="en-US" altLang="ja-JP" sz="1400" dirty="0">
                <a:solidFill>
                  <a:prstClr val="black"/>
                </a:solidFill>
                <a:latin typeface="Symbol" panose="05050102010706020507" pitchFamily="18" charset="2"/>
                <a:ea typeface="ＭＳ Ｐゴシック" panose="020B0600070205080204" pitchFamily="34" charset="-128"/>
              </a:rPr>
              <a:t>p</a:t>
            </a:r>
            <a:endParaRPr kumimoji="1" lang="ja-JP" altLang="en-US" sz="1400" dirty="0">
              <a:solidFill>
                <a:prstClr val="black"/>
              </a:solidFill>
              <a:latin typeface="Symbol" panose="05050102010706020507" pitchFamily="18" charset="2"/>
              <a:ea typeface="ＭＳ Ｐゴシック" panose="020B0600070205080204" pitchFamily="34" charset="-128"/>
            </a:endParaRPr>
          </a:p>
        </p:txBody>
      </p:sp>
      <p:cxnSp>
        <p:nvCxnSpPr>
          <p:cNvPr id="142" name="直線矢印コネクタ 32">
            <a:extLst>
              <a:ext uri="{FF2B5EF4-FFF2-40B4-BE49-F238E27FC236}">
                <a16:creationId xmlns="" xmlns:a16="http://schemas.microsoft.com/office/drawing/2014/main" id="{861375E1-840C-4106-AB05-2287679B3E75}"/>
              </a:ext>
            </a:extLst>
          </p:cNvPr>
          <p:cNvCxnSpPr/>
          <p:nvPr/>
        </p:nvCxnSpPr>
        <p:spPr>
          <a:xfrm>
            <a:off x="4661926" y="3258631"/>
            <a:ext cx="288032" cy="0"/>
          </a:xfrm>
          <a:prstGeom prst="straightConnector1">
            <a:avLst/>
          </a:prstGeom>
          <a:noFill/>
          <a:ln w="12700" cap="flat" cmpd="sng" algn="ctr">
            <a:solidFill>
              <a:sysClr val="windowText" lastClr="000000"/>
            </a:solidFill>
            <a:prstDash val="solid"/>
            <a:headEnd type="arrow"/>
            <a:tailEnd type="arrow"/>
          </a:ln>
          <a:effectLst/>
        </p:spPr>
      </p:cxnSp>
      <p:grpSp>
        <p:nvGrpSpPr>
          <p:cNvPr id="143" name="グループ化 273">
            <a:extLst>
              <a:ext uri="{FF2B5EF4-FFF2-40B4-BE49-F238E27FC236}">
                <a16:creationId xmlns="" xmlns:a16="http://schemas.microsoft.com/office/drawing/2014/main" id="{B8D4AA08-A622-4535-8397-3245ED3B2D7D}"/>
              </a:ext>
            </a:extLst>
          </p:cNvPr>
          <p:cNvGrpSpPr/>
          <p:nvPr/>
        </p:nvGrpSpPr>
        <p:grpSpPr>
          <a:xfrm>
            <a:off x="6718231" y="2342692"/>
            <a:ext cx="3600400" cy="2063883"/>
            <a:chOff x="3419872" y="3573016"/>
            <a:chExt cx="2300528" cy="1318748"/>
          </a:xfrm>
        </p:grpSpPr>
        <p:pic>
          <p:nvPicPr>
            <p:cNvPr id="144" name="Picture 3">
              <a:extLst>
                <a:ext uri="{FF2B5EF4-FFF2-40B4-BE49-F238E27FC236}">
                  <a16:creationId xmlns="" xmlns:a16="http://schemas.microsoft.com/office/drawing/2014/main" id="{E9FD445F-A763-4EB0-9771-A7A04C0A9214}"/>
                </a:ext>
              </a:extLst>
            </p:cNvPr>
            <p:cNvPicPr>
              <a:picLocks noChangeAspect="1" noChangeArrowheads="1"/>
            </p:cNvPicPr>
            <p:nvPr/>
          </p:nvPicPr>
          <p:blipFill>
            <a:blip r:embed="rId3" cstate="print"/>
            <a:srcRect/>
            <a:stretch>
              <a:fillRect/>
            </a:stretch>
          </p:blipFill>
          <p:spPr bwMode="auto">
            <a:xfrm>
              <a:off x="3419872" y="3573016"/>
              <a:ext cx="2300528" cy="1318748"/>
            </a:xfrm>
            <a:prstGeom prst="rect">
              <a:avLst/>
            </a:prstGeom>
            <a:noFill/>
            <a:ln w="9525">
              <a:noFill/>
              <a:miter lim="800000"/>
              <a:headEnd/>
              <a:tailEnd/>
            </a:ln>
          </p:spPr>
        </p:pic>
        <p:sp>
          <p:nvSpPr>
            <p:cNvPr id="145" name="円弧 35">
              <a:extLst>
                <a:ext uri="{FF2B5EF4-FFF2-40B4-BE49-F238E27FC236}">
                  <a16:creationId xmlns="" xmlns:a16="http://schemas.microsoft.com/office/drawing/2014/main" id="{5639415F-3542-4098-941E-98C3D351FE9B}"/>
                </a:ext>
              </a:extLst>
            </p:cNvPr>
            <p:cNvSpPr/>
            <p:nvPr/>
          </p:nvSpPr>
          <p:spPr>
            <a:xfrm>
              <a:off x="3563888" y="3645024"/>
              <a:ext cx="360040" cy="360040"/>
            </a:xfrm>
            <a:prstGeom prst="arc">
              <a:avLst/>
            </a:prstGeom>
            <a:noFill/>
            <a:ln w="9525" cap="flat" cmpd="sng" algn="ctr">
              <a:solidFill>
                <a:sysClr val="windowText" lastClr="000000"/>
              </a:solidFill>
              <a:prstDash val="solid"/>
              <a:headEnd type="arrow" w="sm" len="sm"/>
              <a:tailEnd type="arrow" w="sm" len="sm"/>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cs typeface="+mn-cs"/>
              </a:endParaRPr>
            </a:p>
          </p:txBody>
        </p:sp>
      </p:grpSp>
      <p:sp>
        <p:nvSpPr>
          <p:cNvPr id="146" name="テキスト ボックス 36">
            <a:extLst>
              <a:ext uri="{FF2B5EF4-FFF2-40B4-BE49-F238E27FC236}">
                <a16:creationId xmlns="" xmlns:a16="http://schemas.microsoft.com/office/drawing/2014/main" id="{94E796D8-1C13-4FB7-925A-E355BD1914C3}"/>
              </a:ext>
            </a:extLst>
          </p:cNvPr>
          <p:cNvSpPr txBox="1"/>
          <p:nvPr/>
        </p:nvSpPr>
        <p:spPr>
          <a:xfrm>
            <a:off x="7870359" y="2290429"/>
            <a:ext cx="1377300" cy="369332"/>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kumimoji="1" lang="en-US" altLang="ja-JP" sz="1800" b="1" dirty="0">
                <a:solidFill>
                  <a:srgbClr val="0000FF"/>
                </a:solidFill>
                <a:latin typeface="Times New Roman" pitchFamily="18" charset="0"/>
                <a:ea typeface="ＭＳ Ｐゴシック" panose="020B0600070205080204" pitchFamily="34" charset="-128"/>
                <a:cs typeface="Times New Roman" pitchFamily="18" charset="0"/>
              </a:rPr>
              <a:t>polarization</a:t>
            </a:r>
            <a:endParaRPr kumimoji="1" lang="ja-JP" altLang="en-US" sz="1800" b="1" dirty="0">
              <a:solidFill>
                <a:srgbClr val="0000FF"/>
              </a:solidFill>
              <a:latin typeface="Times New Roman" pitchFamily="18" charset="0"/>
              <a:ea typeface="ＭＳ Ｐゴシック" panose="020B0600070205080204" pitchFamily="34" charset="-128"/>
              <a:cs typeface="Times New Roman" pitchFamily="18" charset="0"/>
            </a:endParaRPr>
          </a:p>
        </p:txBody>
      </p:sp>
      <p:cxnSp>
        <p:nvCxnSpPr>
          <p:cNvPr id="147" name="直線コネクタ 37">
            <a:extLst>
              <a:ext uri="{FF2B5EF4-FFF2-40B4-BE49-F238E27FC236}">
                <a16:creationId xmlns="" xmlns:a16="http://schemas.microsoft.com/office/drawing/2014/main" id="{08EB47E5-49F0-48D9-BEBC-BDE22604F68D}"/>
              </a:ext>
            </a:extLst>
          </p:cNvPr>
          <p:cNvCxnSpPr/>
          <p:nvPr/>
        </p:nvCxnSpPr>
        <p:spPr>
          <a:xfrm flipV="1">
            <a:off x="7510319" y="2506453"/>
            <a:ext cx="432048" cy="432048"/>
          </a:xfrm>
          <a:prstGeom prst="line">
            <a:avLst/>
          </a:prstGeom>
          <a:noFill/>
          <a:ln w="19050" cap="flat" cmpd="sng" algn="ctr">
            <a:solidFill>
              <a:srgbClr val="0000FF"/>
            </a:solidFill>
            <a:prstDash val="sysDot"/>
          </a:ln>
          <a:effectLst/>
        </p:spPr>
      </p:cxnSp>
      <p:grpSp>
        <p:nvGrpSpPr>
          <p:cNvPr id="148" name="グループ化 51">
            <a:extLst>
              <a:ext uri="{FF2B5EF4-FFF2-40B4-BE49-F238E27FC236}">
                <a16:creationId xmlns="" xmlns:a16="http://schemas.microsoft.com/office/drawing/2014/main" id="{5EEA6764-12E7-489F-AFC0-E946B1A475D2}"/>
              </a:ext>
            </a:extLst>
          </p:cNvPr>
          <p:cNvGrpSpPr/>
          <p:nvPr/>
        </p:nvGrpSpPr>
        <p:grpSpPr>
          <a:xfrm>
            <a:off x="3963386" y="3504580"/>
            <a:ext cx="1715480" cy="854336"/>
            <a:chOff x="3334888" y="3902345"/>
            <a:chExt cx="1715480" cy="854336"/>
          </a:xfrm>
        </p:grpSpPr>
        <p:sp>
          <p:nvSpPr>
            <p:cNvPr id="149" name="フリーフォーム 46">
              <a:extLst>
                <a:ext uri="{FF2B5EF4-FFF2-40B4-BE49-F238E27FC236}">
                  <a16:creationId xmlns="" xmlns:a16="http://schemas.microsoft.com/office/drawing/2014/main" id="{D0366728-EF7E-4316-A257-177E79DCDCAA}"/>
                </a:ext>
              </a:extLst>
            </p:cNvPr>
            <p:cNvSpPr/>
            <p:nvPr/>
          </p:nvSpPr>
          <p:spPr bwMode="auto">
            <a:xfrm>
              <a:off x="3334888" y="3902345"/>
              <a:ext cx="1696430" cy="825917"/>
            </a:xfrm>
            <a:custGeom>
              <a:avLst/>
              <a:gdLst>
                <a:gd name="connsiteX0" fmla="*/ 0 w 3781425"/>
                <a:gd name="connsiteY0" fmla="*/ 971550 h 971550"/>
                <a:gd name="connsiteX1" fmla="*/ 542925 w 3781425"/>
                <a:gd name="connsiteY1" fmla="*/ 0 h 971550"/>
                <a:gd name="connsiteX2" fmla="*/ 1076325 w 3781425"/>
                <a:gd name="connsiteY2" fmla="*/ 971550 h 971550"/>
                <a:gd name="connsiteX3" fmla="*/ 1619250 w 3781425"/>
                <a:gd name="connsiteY3" fmla="*/ 0 h 971550"/>
                <a:gd name="connsiteX4" fmla="*/ 2162175 w 3781425"/>
                <a:gd name="connsiteY4" fmla="*/ 971550 h 971550"/>
                <a:gd name="connsiteX5" fmla="*/ 2695575 w 3781425"/>
                <a:gd name="connsiteY5" fmla="*/ 0 h 971550"/>
                <a:gd name="connsiteX6" fmla="*/ 3238500 w 3781425"/>
                <a:gd name="connsiteY6" fmla="*/ 971550 h 971550"/>
                <a:gd name="connsiteX7" fmla="*/ 3781425 w 3781425"/>
                <a:gd name="connsiteY7" fmla="*/ 0 h 971550"/>
                <a:gd name="connsiteX0" fmla="*/ 0 w 3567726"/>
                <a:gd name="connsiteY0" fmla="*/ 581395 h 987021"/>
                <a:gd name="connsiteX1" fmla="*/ 329226 w 3567726"/>
                <a:gd name="connsiteY1" fmla="*/ 15471 h 987021"/>
                <a:gd name="connsiteX2" fmla="*/ 862626 w 3567726"/>
                <a:gd name="connsiteY2" fmla="*/ 987021 h 987021"/>
                <a:gd name="connsiteX3" fmla="*/ 1405551 w 3567726"/>
                <a:gd name="connsiteY3" fmla="*/ 15471 h 987021"/>
                <a:gd name="connsiteX4" fmla="*/ 1948476 w 3567726"/>
                <a:gd name="connsiteY4" fmla="*/ 987021 h 987021"/>
                <a:gd name="connsiteX5" fmla="*/ 2481876 w 3567726"/>
                <a:gd name="connsiteY5" fmla="*/ 15471 h 987021"/>
                <a:gd name="connsiteX6" fmla="*/ 3024801 w 3567726"/>
                <a:gd name="connsiteY6" fmla="*/ 987021 h 987021"/>
                <a:gd name="connsiteX7" fmla="*/ 3567726 w 3567726"/>
                <a:gd name="connsiteY7" fmla="*/ 15471 h 987021"/>
                <a:gd name="connsiteX0" fmla="*/ 0 w 3556480"/>
                <a:gd name="connsiteY0" fmla="*/ 581395 h 987021"/>
                <a:gd name="connsiteX1" fmla="*/ 329226 w 3556480"/>
                <a:gd name="connsiteY1" fmla="*/ 15471 h 987021"/>
                <a:gd name="connsiteX2" fmla="*/ 862626 w 3556480"/>
                <a:gd name="connsiteY2" fmla="*/ 987021 h 987021"/>
                <a:gd name="connsiteX3" fmla="*/ 1405551 w 3556480"/>
                <a:gd name="connsiteY3" fmla="*/ 15471 h 987021"/>
                <a:gd name="connsiteX4" fmla="*/ 1948476 w 3556480"/>
                <a:gd name="connsiteY4" fmla="*/ 987021 h 987021"/>
                <a:gd name="connsiteX5" fmla="*/ 2481876 w 3556480"/>
                <a:gd name="connsiteY5" fmla="*/ 15471 h 987021"/>
                <a:gd name="connsiteX6" fmla="*/ 3024801 w 3556480"/>
                <a:gd name="connsiteY6" fmla="*/ 987021 h 987021"/>
                <a:gd name="connsiteX7" fmla="*/ 3556480 w 3556480"/>
                <a:gd name="connsiteY7" fmla="*/ 9757 h 987021"/>
                <a:gd name="connsiteX0" fmla="*/ 0 w 3561600"/>
                <a:gd name="connsiteY0" fmla="*/ 581395 h 987253"/>
                <a:gd name="connsiteX1" fmla="*/ 329226 w 3561600"/>
                <a:gd name="connsiteY1" fmla="*/ 15471 h 987253"/>
                <a:gd name="connsiteX2" fmla="*/ 862626 w 3561600"/>
                <a:gd name="connsiteY2" fmla="*/ 987021 h 987253"/>
                <a:gd name="connsiteX3" fmla="*/ 1405551 w 3561600"/>
                <a:gd name="connsiteY3" fmla="*/ 15471 h 987253"/>
                <a:gd name="connsiteX4" fmla="*/ 1948476 w 3561600"/>
                <a:gd name="connsiteY4" fmla="*/ 987021 h 987253"/>
                <a:gd name="connsiteX5" fmla="*/ 2481876 w 3561600"/>
                <a:gd name="connsiteY5" fmla="*/ 15471 h 987253"/>
                <a:gd name="connsiteX6" fmla="*/ 3024801 w 3561600"/>
                <a:gd name="connsiteY6" fmla="*/ 987021 h 987253"/>
                <a:gd name="connsiteX7" fmla="*/ 3506489 w 3561600"/>
                <a:gd name="connsiteY7" fmla="*/ 106321 h 987253"/>
                <a:gd name="connsiteX8" fmla="*/ 3556480 w 3561600"/>
                <a:gd name="connsiteY8" fmla="*/ 9757 h 987253"/>
                <a:gd name="connsiteX0" fmla="*/ 0 w 3657707"/>
                <a:gd name="connsiteY0" fmla="*/ 581395 h 987252"/>
                <a:gd name="connsiteX1" fmla="*/ 329226 w 3657707"/>
                <a:gd name="connsiteY1" fmla="*/ 15471 h 987252"/>
                <a:gd name="connsiteX2" fmla="*/ 862626 w 3657707"/>
                <a:gd name="connsiteY2" fmla="*/ 987021 h 987252"/>
                <a:gd name="connsiteX3" fmla="*/ 1405551 w 3657707"/>
                <a:gd name="connsiteY3" fmla="*/ 15471 h 987252"/>
                <a:gd name="connsiteX4" fmla="*/ 1948476 w 3657707"/>
                <a:gd name="connsiteY4" fmla="*/ 987021 h 987252"/>
                <a:gd name="connsiteX5" fmla="*/ 2481876 w 3657707"/>
                <a:gd name="connsiteY5" fmla="*/ 15471 h 987252"/>
                <a:gd name="connsiteX6" fmla="*/ 3024801 w 3657707"/>
                <a:gd name="connsiteY6" fmla="*/ 987021 h 987252"/>
                <a:gd name="connsiteX7" fmla="*/ 3506489 w 3657707"/>
                <a:gd name="connsiteY7" fmla="*/ 106321 h 987252"/>
                <a:gd name="connsiteX8" fmla="*/ 3657707 w 3657707"/>
                <a:gd name="connsiteY8" fmla="*/ 61175 h 987252"/>
                <a:gd name="connsiteX0" fmla="*/ 0 w 3657707"/>
                <a:gd name="connsiteY0" fmla="*/ 581395 h 987252"/>
                <a:gd name="connsiteX1" fmla="*/ 329226 w 3657707"/>
                <a:gd name="connsiteY1" fmla="*/ 15471 h 987252"/>
                <a:gd name="connsiteX2" fmla="*/ 862626 w 3657707"/>
                <a:gd name="connsiteY2" fmla="*/ 987021 h 987252"/>
                <a:gd name="connsiteX3" fmla="*/ 1405551 w 3657707"/>
                <a:gd name="connsiteY3" fmla="*/ 15471 h 987252"/>
                <a:gd name="connsiteX4" fmla="*/ 1948476 w 3657707"/>
                <a:gd name="connsiteY4" fmla="*/ 987021 h 987252"/>
                <a:gd name="connsiteX5" fmla="*/ 2481876 w 3657707"/>
                <a:gd name="connsiteY5" fmla="*/ 15471 h 987252"/>
                <a:gd name="connsiteX6" fmla="*/ 3024801 w 3657707"/>
                <a:gd name="connsiteY6" fmla="*/ 987021 h 987252"/>
                <a:gd name="connsiteX7" fmla="*/ 3506489 w 3657707"/>
                <a:gd name="connsiteY7" fmla="*/ 106321 h 987252"/>
                <a:gd name="connsiteX8" fmla="*/ 3657707 w 3657707"/>
                <a:gd name="connsiteY8" fmla="*/ 44037 h 987252"/>
                <a:gd name="connsiteX0" fmla="*/ 0 w 3792675"/>
                <a:gd name="connsiteY0" fmla="*/ 581395 h 987252"/>
                <a:gd name="connsiteX1" fmla="*/ 329226 w 3792675"/>
                <a:gd name="connsiteY1" fmla="*/ 15471 h 987252"/>
                <a:gd name="connsiteX2" fmla="*/ 862626 w 3792675"/>
                <a:gd name="connsiteY2" fmla="*/ 987021 h 987252"/>
                <a:gd name="connsiteX3" fmla="*/ 1405551 w 3792675"/>
                <a:gd name="connsiteY3" fmla="*/ 15471 h 987252"/>
                <a:gd name="connsiteX4" fmla="*/ 1948476 w 3792675"/>
                <a:gd name="connsiteY4" fmla="*/ 987021 h 987252"/>
                <a:gd name="connsiteX5" fmla="*/ 2481876 w 3792675"/>
                <a:gd name="connsiteY5" fmla="*/ 15471 h 987252"/>
                <a:gd name="connsiteX6" fmla="*/ 3024801 w 3792675"/>
                <a:gd name="connsiteY6" fmla="*/ 987021 h 987252"/>
                <a:gd name="connsiteX7" fmla="*/ 3506489 w 3792675"/>
                <a:gd name="connsiteY7" fmla="*/ 106321 h 987252"/>
                <a:gd name="connsiteX8" fmla="*/ 3792675 w 3792675"/>
                <a:gd name="connsiteY8" fmla="*/ 181150 h 987252"/>
                <a:gd name="connsiteX0" fmla="*/ 0 w 3893900"/>
                <a:gd name="connsiteY0" fmla="*/ 581395 h 987252"/>
                <a:gd name="connsiteX1" fmla="*/ 329226 w 3893900"/>
                <a:gd name="connsiteY1" fmla="*/ 15471 h 987252"/>
                <a:gd name="connsiteX2" fmla="*/ 862626 w 3893900"/>
                <a:gd name="connsiteY2" fmla="*/ 987021 h 987252"/>
                <a:gd name="connsiteX3" fmla="*/ 1405551 w 3893900"/>
                <a:gd name="connsiteY3" fmla="*/ 15471 h 987252"/>
                <a:gd name="connsiteX4" fmla="*/ 1948476 w 3893900"/>
                <a:gd name="connsiteY4" fmla="*/ 987021 h 987252"/>
                <a:gd name="connsiteX5" fmla="*/ 2481876 w 3893900"/>
                <a:gd name="connsiteY5" fmla="*/ 15471 h 987252"/>
                <a:gd name="connsiteX6" fmla="*/ 3024801 w 3893900"/>
                <a:gd name="connsiteY6" fmla="*/ 987021 h 987252"/>
                <a:gd name="connsiteX7" fmla="*/ 3506489 w 3893900"/>
                <a:gd name="connsiteY7" fmla="*/ 106321 h 987252"/>
                <a:gd name="connsiteX8" fmla="*/ 3893900 w 3893900"/>
                <a:gd name="connsiteY8" fmla="*/ 38324 h 987252"/>
                <a:gd name="connsiteX0" fmla="*/ 0 w 3736437"/>
                <a:gd name="connsiteY0" fmla="*/ 581395 h 987252"/>
                <a:gd name="connsiteX1" fmla="*/ 329226 w 3736437"/>
                <a:gd name="connsiteY1" fmla="*/ 15471 h 987252"/>
                <a:gd name="connsiteX2" fmla="*/ 862626 w 3736437"/>
                <a:gd name="connsiteY2" fmla="*/ 987021 h 987252"/>
                <a:gd name="connsiteX3" fmla="*/ 1405551 w 3736437"/>
                <a:gd name="connsiteY3" fmla="*/ 15471 h 987252"/>
                <a:gd name="connsiteX4" fmla="*/ 1948476 w 3736437"/>
                <a:gd name="connsiteY4" fmla="*/ 987021 h 987252"/>
                <a:gd name="connsiteX5" fmla="*/ 2481876 w 3736437"/>
                <a:gd name="connsiteY5" fmla="*/ 15471 h 987252"/>
                <a:gd name="connsiteX6" fmla="*/ 3024801 w 3736437"/>
                <a:gd name="connsiteY6" fmla="*/ 987021 h 987252"/>
                <a:gd name="connsiteX7" fmla="*/ 3506489 w 3736437"/>
                <a:gd name="connsiteY7" fmla="*/ 106321 h 987252"/>
                <a:gd name="connsiteX8" fmla="*/ 3736437 w 3736437"/>
                <a:gd name="connsiteY8" fmla="*/ 101169 h 987252"/>
                <a:gd name="connsiteX0" fmla="*/ 0 w 3736437"/>
                <a:gd name="connsiteY0" fmla="*/ 581395 h 987262"/>
                <a:gd name="connsiteX1" fmla="*/ 329226 w 3736437"/>
                <a:gd name="connsiteY1" fmla="*/ 15471 h 987262"/>
                <a:gd name="connsiteX2" fmla="*/ 862626 w 3736437"/>
                <a:gd name="connsiteY2" fmla="*/ 987021 h 987262"/>
                <a:gd name="connsiteX3" fmla="*/ 1405551 w 3736437"/>
                <a:gd name="connsiteY3" fmla="*/ 15471 h 987262"/>
                <a:gd name="connsiteX4" fmla="*/ 1948476 w 3736437"/>
                <a:gd name="connsiteY4" fmla="*/ 987021 h 987262"/>
                <a:gd name="connsiteX5" fmla="*/ 2481876 w 3736437"/>
                <a:gd name="connsiteY5" fmla="*/ 15471 h 987262"/>
                <a:gd name="connsiteX6" fmla="*/ 3024801 w 3736437"/>
                <a:gd name="connsiteY6" fmla="*/ 987021 h 987262"/>
                <a:gd name="connsiteX7" fmla="*/ 3506488 w 3736437"/>
                <a:gd name="connsiteY7" fmla="*/ 134887 h 987262"/>
                <a:gd name="connsiteX8" fmla="*/ 3736437 w 3736437"/>
                <a:gd name="connsiteY8" fmla="*/ 101169 h 987262"/>
                <a:gd name="connsiteX0" fmla="*/ 0 w 3927641"/>
                <a:gd name="connsiteY0" fmla="*/ 581395 h 987261"/>
                <a:gd name="connsiteX1" fmla="*/ 329226 w 3927641"/>
                <a:gd name="connsiteY1" fmla="*/ 15471 h 987261"/>
                <a:gd name="connsiteX2" fmla="*/ 862626 w 3927641"/>
                <a:gd name="connsiteY2" fmla="*/ 987021 h 987261"/>
                <a:gd name="connsiteX3" fmla="*/ 1405551 w 3927641"/>
                <a:gd name="connsiteY3" fmla="*/ 15471 h 987261"/>
                <a:gd name="connsiteX4" fmla="*/ 1948476 w 3927641"/>
                <a:gd name="connsiteY4" fmla="*/ 987021 h 987261"/>
                <a:gd name="connsiteX5" fmla="*/ 2481876 w 3927641"/>
                <a:gd name="connsiteY5" fmla="*/ 15471 h 987261"/>
                <a:gd name="connsiteX6" fmla="*/ 3024801 w 3927641"/>
                <a:gd name="connsiteY6" fmla="*/ 987021 h 987261"/>
                <a:gd name="connsiteX7" fmla="*/ 3506488 w 3927641"/>
                <a:gd name="connsiteY7" fmla="*/ 134887 h 987261"/>
                <a:gd name="connsiteX8" fmla="*/ 3927641 w 3927641"/>
                <a:gd name="connsiteY8" fmla="*/ 495368 h 987261"/>
                <a:gd name="connsiteX0" fmla="*/ 0 w 3916395"/>
                <a:gd name="connsiteY0" fmla="*/ 581395 h 987261"/>
                <a:gd name="connsiteX1" fmla="*/ 329226 w 3916395"/>
                <a:gd name="connsiteY1" fmla="*/ 15471 h 987261"/>
                <a:gd name="connsiteX2" fmla="*/ 862626 w 3916395"/>
                <a:gd name="connsiteY2" fmla="*/ 987021 h 987261"/>
                <a:gd name="connsiteX3" fmla="*/ 1405551 w 3916395"/>
                <a:gd name="connsiteY3" fmla="*/ 15471 h 987261"/>
                <a:gd name="connsiteX4" fmla="*/ 1948476 w 3916395"/>
                <a:gd name="connsiteY4" fmla="*/ 987021 h 987261"/>
                <a:gd name="connsiteX5" fmla="*/ 2481876 w 3916395"/>
                <a:gd name="connsiteY5" fmla="*/ 15471 h 987261"/>
                <a:gd name="connsiteX6" fmla="*/ 3024801 w 3916395"/>
                <a:gd name="connsiteY6" fmla="*/ 987021 h 987261"/>
                <a:gd name="connsiteX7" fmla="*/ 3506488 w 3916395"/>
                <a:gd name="connsiteY7" fmla="*/ 134887 h 987261"/>
                <a:gd name="connsiteX8" fmla="*/ 3916395 w 3916395"/>
                <a:gd name="connsiteY8" fmla="*/ 535360 h 987261"/>
                <a:gd name="connsiteX0" fmla="*/ 0 w 3916395"/>
                <a:gd name="connsiteY0" fmla="*/ 581395 h 987239"/>
                <a:gd name="connsiteX1" fmla="*/ 329226 w 3916395"/>
                <a:gd name="connsiteY1" fmla="*/ 15471 h 987239"/>
                <a:gd name="connsiteX2" fmla="*/ 862626 w 3916395"/>
                <a:gd name="connsiteY2" fmla="*/ 987021 h 987239"/>
                <a:gd name="connsiteX3" fmla="*/ 1405551 w 3916395"/>
                <a:gd name="connsiteY3" fmla="*/ 15471 h 987239"/>
                <a:gd name="connsiteX4" fmla="*/ 1948476 w 3916395"/>
                <a:gd name="connsiteY4" fmla="*/ 987021 h 987239"/>
                <a:gd name="connsiteX5" fmla="*/ 2481876 w 3916395"/>
                <a:gd name="connsiteY5" fmla="*/ 15471 h 987239"/>
                <a:gd name="connsiteX6" fmla="*/ 3024801 w 3916395"/>
                <a:gd name="connsiteY6" fmla="*/ 987021 h 987239"/>
                <a:gd name="connsiteX7" fmla="*/ 3540229 w 3916395"/>
                <a:gd name="connsiteY7" fmla="*/ 66330 h 987239"/>
                <a:gd name="connsiteX8" fmla="*/ 3916395 w 3916395"/>
                <a:gd name="connsiteY8" fmla="*/ 535360 h 987239"/>
                <a:gd name="connsiteX0" fmla="*/ 0 w 3916395"/>
                <a:gd name="connsiteY0" fmla="*/ 581395 h 987243"/>
                <a:gd name="connsiteX1" fmla="*/ 329226 w 3916395"/>
                <a:gd name="connsiteY1" fmla="*/ 15471 h 987243"/>
                <a:gd name="connsiteX2" fmla="*/ 862626 w 3916395"/>
                <a:gd name="connsiteY2" fmla="*/ 987021 h 987243"/>
                <a:gd name="connsiteX3" fmla="*/ 1405551 w 3916395"/>
                <a:gd name="connsiteY3" fmla="*/ 15471 h 987243"/>
                <a:gd name="connsiteX4" fmla="*/ 1948476 w 3916395"/>
                <a:gd name="connsiteY4" fmla="*/ 987021 h 987243"/>
                <a:gd name="connsiteX5" fmla="*/ 2481876 w 3916395"/>
                <a:gd name="connsiteY5" fmla="*/ 15471 h 987243"/>
                <a:gd name="connsiteX6" fmla="*/ 3024801 w 3916395"/>
                <a:gd name="connsiteY6" fmla="*/ 987021 h 987243"/>
                <a:gd name="connsiteX7" fmla="*/ 3596465 w 3916395"/>
                <a:gd name="connsiteY7" fmla="*/ 72043 h 987243"/>
                <a:gd name="connsiteX8" fmla="*/ 3916395 w 3916395"/>
                <a:gd name="connsiteY8" fmla="*/ 535360 h 987243"/>
                <a:gd name="connsiteX0" fmla="*/ 0 w 3995125"/>
                <a:gd name="connsiteY0" fmla="*/ 581395 h 987242"/>
                <a:gd name="connsiteX1" fmla="*/ 329226 w 3995125"/>
                <a:gd name="connsiteY1" fmla="*/ 15471 h 987242"/>
                <a:gd name="connsiteX2" fmla="*/ 862626 w 3995125"/>
                <a:gd name="connsiteY2" fmla="*/ 987021 h 987242"/>
                <a:gd name="connsiteX3" fmla="*/ 1405551 w 3995125"/>
                <a:gd name="connsiteY3" fmla="*/ 15471 h 987242"/>
                <a:gd name="connsiteX4" fmla="*/ 1948476 w 3995125"/>
                <a:gd name="connsiteY4" fmla="*/ 987021 h 987242"/>
                <a:gd name="connsiteX5" fmla="*/ 2481876 w 3995125"/>
                <a:gd name="connsiteY5" fmla="*/ 15471 h 987242"/>
                <a:gd name="connsiteX6" fmla="*/ 3024801 w 3995125"/>
                <a:gd name="connsiteY6" fmla="*/ 987021 h 987242"/>
                <a:gd name="connsiteX7" fmla="*/ 3596465 w 3995125"/>
                <a:gd name="connsiteY7" fmla="*/ 72043 h 987242"/>
                <a:gd name="connsiteX8" fmla="*/ 3995125 w 3995125"/>
                <a:gd name="connsiteY8" fmla="*/ 529646 h 987242"/>
                <a:gd name="connsiteX0" fmla="*/ 0 w 3995125"/>
                <a:gd name="connsiteY0" fmla="*/ 581395 h 990616"/>
                <a:gd name="connsiteX1" fmla="*/ 329226 w 3995125"/>
                <a:gd name="connsiteY1" fmla="*/ 15471 h 990616"/>
                <a:gd name="connsiteX2" fmla="*/ 862626 w 3995125"/>
                <a:gd name="connsiteY2" fmla="*/ 987021 h 990616"/>
                <a:gd name="connsiteX3" fmla="*/ 1405551 w 3995125"/>
                <a:gd name="connsiteY3" fmla="*/ 15471 h 990616"/>
                <a:gd name="connsiteX4" fmla="*/ 1948476 w 3995125"/>
                <a:gd name="connsiteY4" fmla="*/ 987021 h 990616"/>
                <a:gd name="connsiteX5" fmla="*/ 2481876 w 3995125"/>
                <a:gd name="connsiteY5" fmla="*/ 15471 h 990616"/>
                <a:gd name="connsiteX6" fmla="*/ 3024801 w 3995125"/>
                <a:gd name="connsiteY6" fmla="*/ 987021 h 990616"/>
                <a:gd name="connsiteX7" fmla="*/ 3416507 w 3995125"/>
                <a:gd name="connsiteY7" fmla="*/ 334844 h 990616"/>
                <a:gd name="connsiteX8" fmla="*/ 3596465 w 3995125"/>
                <a:gd name="connsiteY8" fmla="*/ 72043 h 990616"/>
                <a:gd name="connsiteX9" fmla="*/ 3995125 w 3995125"/>
                <a:gd name="connsiteY9" fmla="*/ 529646 h 990616"/>
                <a:gd name="connsiteX0" fmla="*/ 0 w 3995125"/>
                <a:gd name="connsiteY0" fmla="*/ 581395 h 990617"/>
                <a:gd name="connsiteX1" fmla="*/ 329226 w 3995125"/>
                <a:gd name="connsiteY1" fmla="*/ 15471 h 990617"/>
                <a:gd name="connsiteX2" fmla="*/ 862626 w 3995125"/>
                <a:gd name="connsiteY2" fmla="*/ 987021 h 990617"/>
                <a:gd name="connsiteX3" fmla="*/ 1405551 w 3995125"/>
                <a:gd name="connsiteY3" fmla="*/ 15471 h 990617"/>
                <a:gd name="connsiteX4" fmla="*/ 1948476 w 3995125"/>
                <a:gd name="connsiteY4" fmla="*/ 987021 h 990617"/>
                <a:gd name="connsiteX5" fmla="*/ 2481876 w 3995125"/>
                <a:gd name="connsiteY5" fmla="*/ 15471 h 990617"/>
                <a:gd name="connsiteX6" fmla="*/ 3024801 w 3995125"/>
                <a:gd name="connsiteY6" fmla="*/ 987021 h 990617"/>
                <a:gd name="connsiteX7" fmla="*/ 3416507 w 3995125"/>
                <a:gd name="connsiteY7" fmla="*/ 334844 h 990617"/>
                <a:gd name="connsiteX8" fmla="*/ 3697692 w 3995125"/>
                <a:gd name="connsiteY8" fmla="*/ 106321 h 990617"/>
                <a:gd name="connsiteX9" fmla="*/ 3995125 w 3995125"/>
                <a:gd name="connsiteY9" fmla="*/ 529646 h 990617"/>
                <a:gd name="connsiteX0" fmla="*/ 0 w 3995125"/>
                <a:gd name="connsiteY0" fmla="*/ 581395 h 989748"/>
                <a:gd name="connsiteX1" fmla="*/ 329226 w 3995125"/>
                <a:gd name="connsiteY1" fmla="*/ 15471 h 989748"/>
                <a:gd name="connsiteX2" fmla="*/ 862626 w 3995125"/>
                <a:gd name="connsiteY2" fmla="*/ 987021 h 989748"/>
                <a:gd name="connsiteX3" fmla="*/ 1405551 w 3995125"/>
                <a:gd name="connsiteY3" fmla="*/ 15471 h 989748"/>
                <a:gd name="connsiteX4" fmla="*/ 1948476 w 3995125"/>
                <a:gd name="connsiteY4" fmla="*/ 987021 h 989748"/>
                <a:gd name="connsiteX5" fmla="*/ 2481876 w 3995125"/>
                <a:gd name="connsiteY5" fmla="*/ 15471 h 989748"/>
                <a:gd name="connsiteX6" fmla="*/ 3024801 w 3995125"/>
                <a:gd name="connsiteY6" fmla="*/ 987021 h 989748"/>
                <a:gd name="connsiteX7" fmla="*/ 3483991 w 3995125"/>
                <a:gd name="connsiteY7" fmla="*/ 146313 h 989748"/>
                <a:gd name="connsiteX8" fmla="*/ 3697692 w 3995125"/>
                <a:gd name="connsiteY8" fmla="*/ 106321 h 989748"/>
                <a:gd name="connsiteX9" fmla="*/ 3995125 w 3995125"/>
                <a:gd name="connsiteY9" fmla="*/ 529646 h 989748"/>
                <a:gd name="connsiteX0" fmla="*/ 0 w 3995125"/>
                <a:gd name="connsiteY0" fmla="*/ 581395 h 990723"/>
                <a:gd name="connsiteX1" fmla="*/ 329226 w 3995125"/>
                <a:gd name="connsiteY1" fmla="*/ 15471 h 990723"/>
                <a:gd name="connsiteX2" fmla="*/ 862626 w 3995125"/>
                <a:gd name="connsiteY2" fmla="*/ 987021 h 990723"/>
                <a:gd name="connsiteX3" fmla="*/ 1405551 w 3995125"/>
                <a:gd name="connsiteY3" fmla="*/ 15471 h 990723"/>
                <a:gd name="connsiteX4" fmla="*/ 1948476 w 3995125"/>
                <a:gd name="connsiteY4" fmla="*/ 987021 h 990723"/>
                <a:gd name="connsiteX5" fmla="*/ 2481876 w 3995125"/>
                <a:gd name="connsiteY5" fmla="*/ 15471 h 990723"/>
                <a:gd name="connsiteX6" fmla="*/ 3024801 w 3995125"/>
                <a:gd name="connsiteY6" fmla="*/ 987021 h 990723"/>
                <a:gd name="connsiteX7" fmla="*/ 3405261 w 3995125"/>
                <a:gd name="connsiteY7" fmla="*/ 351982 h 990723"/>
                <a:gd name="connsiteX8" fmla="*/ 3697692 w 3995125"/>
                <a:gd name="connsiteY8" fmla="*/ 106321 h 990723"/>
                <a:gd name="connsiteX9" fmla="*/ 3995125 w 3995125"/>
                <a:gd name="connsiteY9" fmla="*/ 529646 h 990723"/>
                <a:gd name="connsiteX0" fmla="*/ 0 w 3995125"/>
                <a:gd name="connsiteY0" fmla="*/ 581395 h 990723"/>
                <a:gd name="connsiteX1" fmla="*/ 329226 w 3995125"/>
                <a:gd name="connsiteY1" fmla="*/ 15471 h 990723"/>
                <a:gd name="connsiteX2" fmla="*/ 862626 w 3995125"/>
                <a:gd name="connsiteY2" fmla="*/ 987021 h 990723"/>
                <a:gd name="connsiteX3" fmla="*/ 1405551 w 3995125"/>
                <a:gd name="connsiteY3" fmla="*/ 15471 h 990723"/>
                <a:gd name="connsiteX4" fmla="*/ 1948476 w 3995125"/>
                <a:gd name="connsiteY4" fmla="*/ 987021 h 990723"/>
                <a:gd name="connsiteX5" fmla="*/ 2481876 w 3995125"/>
                <a:gd name="connsiteY5" fmla="*/ 15471 h 990723"/>
                <a:gd name="connsiteX6" fmla="*/ 3024801 w 3995125"/>
                <a:gd name="connsiteY6" fmla="*/ 987021 h 990723"/>
                <a:gd name="connsiteX7" fmla="*/ 3405261 w 3995125"/>
                <a:gd name="connsiteY7" fmla="*/ 351982 h 990723"/>
                <a:gd name="connsiteX8" fmla="*/ 3641456 w 3995125"/>
                <a:gd name="connsiteY8" fmla="*/ 54904 h 990723"/>
                <a:gd name="connsiteX9" fmla="*/ 3995125 w 3995125"/>
                <a:gd name="connsiteY9" fmla="*/ 529646 h 990723"/>
                <a:gd name="connsiteX0" fmla="*/ 0 w 3995125"/>
                <a:gd name="connsiteY0" fmla="*/ 581395 h 990760"/>
                <a:gd name="connsiteX1" fmla="*/ 329226 w 3995125"/>
                <a:gd name="connsiteY1" fmla="*/ 15471 h 990760"/>
                <a:gd name="connsiteX2" fmla="*/ 862626 w 3995125"/>
                <a:gd name="connsiteY2" fmla="*/ 987021 h 990760"/>
                <a:gd name="connsiteX3" fmla="*/ 1405551 w 3995125"/>
                <a:gd name="connsiteY3" fmla="*/ 15471 h 990760"/>
                <a:gd name="connsiteX4" fmla="*/ 1948476 w 3995125"/>
                <a:gd name="connsiteY4" fmla="*/ 987021 h 990760"/>
                <a:gd name="connsiteX5" fmla="*/ 2481876 w 3995125"/>
                <a:gd name="connsiteY5" fmla="*/ 15471 h 990760"/>
                <a:gd name="connsiteX6" fmla="*/ 3024801 w 3995125"/>
                <a:gd name="connsiteY6" fmla="*/ 987021 h 990760"/>
                <a:gd name="connsiteX7" fmla="*/ 3450250 w 3995125"/>
                <a:gd name="connsiteY7" fmla="*/ 357694 h 990760"/>
                <a:gd name="connsiteX8" fmla="*/ 3641456 w 3995125"/>
                <a:gd name="connsiteY8" fmla="*/ 54904 h 990760"/>
                <a:gd name="connsiteX9" fmla="*/ 3995125 w 3995125"/>
                <a:gd name="connsiteY9" fmla="*/ 529646 h 990760"/>
                <a:gd name="connsiteX0" fmla="*/ 0 w 3995125"/>
                <a:gd name="connsiteY0" fmla="*/ 581395 h 990760"/>
                <a:gd name="connsiteX1" fmla="*/ 329226 w 3995125"/>
                <a:gd name="connsiteY1" fmla="*/ 15471 h 990760"/>
                <a:gd name="connsiteX2" fmla="*/ 862626 w 3995125"/>
                <a:gd name="connsiteY2" fmla="*/ 987021 h 990760"/>
                <a:gd name="connsiteX3" fmla="*/ 1405551 w 3995125"/>
                <a:gd name="connsiteY3" fmla="*/ 15471 h 990760"/>
                <a:gd name="connsiteX4" fmla="*/ 1948476 w 3995125"/>
                <a:gd name="connsiteY4" fmla="*/ 987021 h 990760"/>
                <a:gd name="connsiteX5" fmla="*/ 2481876 w 3995125"/>
                <a:gd name="connsiteY5" fmla="*/ 15471 h 990760"/>
                <a:gd name="connsiteX6" fmla="*/ 3024801 w 3995125"/>
                <a:gd name="connsiteY6" fmla="*/ 987021 h 990760"/>
                <a:gd name="connsiteX7" fmla="*/ 3450250 w 3995125"/>
                <a:gd name="connsiteY7" fmla="*/ 357694 h 990760"/>
                <a:gd name="connsiteX8" fmla="*/ 3720187 w 3995125"/>
                <a:gd name="connsiteY8" fmla="*/ 54904 h 990760"/>
                <a:gd name="connsiteX9" fmla="*/ 3995125 w 3995125"/>
                <a:gd name="connsiteY9" fmla="*/ 529646 h 990760"/>
                <a:gd name="connsiteX0" fmla="*/ 0 w 4051361"/>
                <a:gd name="connsiteY0" fmla="*/ 581395 h 990760"/>
                <a:gd name="connsiteX1" fmla="*/ 329226 w 4051361"/>
                <a:gd name="connsiteY1" fmla="*/ 15471 h 990760"/>
                <a:gd name="connsiteX2" fmla="*/ 862626 w 4051361"/>
                <a:gd name="connsiteY2" fmla="*/ 987021 h 990760"/>
                <a:gd name="connsiteX3" fmla="*/ 1405551 w 4051361"/>
                <a:gd name="connsiteY3" fmla="*/ 15471 h 990760"/>
                <a:gd name="connsiteX4" fmla="*/ 1948476 w 4051361"/>
                <a:gd name="connsiteY4" fmla="*/ 987021 h 990760"/>
                <a:gd name="connsiteX5" fmla="*/ 2481876 w 4051361"/>
                <a:gd name="connsiteY5" fmla="*/ 15471 h 990760"/>
                <a:gd name="connsiteX6" fmla="*/ 3024801 w 4051361"/>
                <a:gd name="connsiteY6" fmla="*/ 987021 h 990760"/>
                <a:gd name="connsiteX7" fmla="*/ 3450250 w 4051361"/>
                <a:gd name="connsiteY7" fmla="*/ 357694 h 990760"/>
                <a:gd name="connsiteX8" fmla="*/ 3720187 w 4051361"/>
                <a:gd name="connsiteY8" fmla="*/ 54904 h 990760"/>
                <a:gd name="connsiteX9" fmla="*/ 4051361 w 4051361"/>
                <a:gd name="connsiteY9" fmla="*/ 529646 h 990760"/>
                <a:gd name="connsiteX0" fmla="*/ 0 w 4006372"/>
                <a:gd name="connsiteY0" fmla="*/ 581395 h 990760"/>
                <a:gd name="connsiteX1" fmla="*/ 329226 w 4006372"/>
                <a:gd name="connsiteY1" fmla="*/ 15471 h 990760"/>
                <a:gd name="connsiteX2" fmla="*/ 862626 w 4006372"/>
                <a:gd name="connsiteY2" fmla="*/ 987021 h 990760"/>
                <a:gd name="connsiteX3" fmla="*/ 1405551 w 4006372"/>
                <a:gd name="connsiteY3" fmla="*/ 15471 h 990760"/>
                <a:gd name="connsiteX4" fmla="*/ 1948476 w 4006372"/>
                <a:gd name="connsiteY4" fmla="*/ 987021 h 990760"/>
                <a:gd name="connsiteX5" fmla="*/ 2481876 w 4006372"/>
                <a:gd name="connsiteY5" fmla="*/ 15471 h 990760"/>
                <a:gd name="connsiteX6" fmla="*/ 3024801 w 4006372"/>
                <a:gd name="connsiteY6" fmla="*/ 987021 h 990760"/>
                <a:gd name="connsiteX7" fmla="*/ 3450250 w 4006372"/>
                <a:gd name="connsiteY7" fmla="*/ 357694 h 990760"/>
                <a:gd name="connsiteX8" fmla="*/ 3720187 w 4006372"/>
                <a:gd name="connsiteY8" fmla="*/ 54904 h 990760"/>
                <a:gd name="connsiteX9" fmla="*/ 4006372 w 4006372"/>
                <a:gd name="connsiteY9" fmla="*/ 512507 h 990760"/>
                <a:gd name="connsiteX0" fmla="*/ 0 w 4006372"/>
                <a:gd name="connsiteY0" fmla="*/ 581395 h 990760"/>
                <a:gd name="connsiteX1" fmla="*/ 329226 w 4006372"/>
                <a:gd name="connsiteY1" fmla="*/ 15471 h 990760"/>
                <a:gd name="connsiteX2" fmla="*/ 862626 w 4006372"/>
                <a:gd name="connsiteY2" fmla="*/ 987021 h 990760"/>
                <a:gd name="connsiteX3" fmla="*/ 1405551 w 4006372"/>
                <a:gd name="connsiteY3" fmla="*/ 15471 h 990760"/>
                <a:gd name="connsiteX4" fmla="*/ 1948476 w 4006372"/>
                <a:gd name="connsiteY4" fmla="*/ 987021 h 990760"/>
                <a:gd name="connsiteX5" fmla="*/ 2481876 w 4006372"/>
                <a:gd name="connsiteY5" fmla="*/ 15471 h 990760"/>
                <a:gd name="connsiteX6" fmla="*/ 3024801 w 4006372"/>
                <a:gd name="connsiteY6" fmla="*/ 987021 h 990760"/>
                <a:gd name="connsiteX7" fmla="*/ 3483994 w 4006372"/>
                <a:gd name="connsiteY7" fmla="*/ 357694 h 990760"/>
                <a:gd name="connsiteX8" fmla="*/ 3720187 w 4006372"/>
                <a:gd name="connsiteY8" fmla="*/ 54904 h 990760"/>
                <a:gd name="connsiteX9" fmla="*/ 4006372 w 4006372"/>
                <a:gd name="connsiteY9" fmla="*/ 512507 h 990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06372" h="990760">
                  <a:moveTo>
                    <a:pt x="0" y="581395"/>
                  </a:moveTo>
                  <a:cubicBezTo>
                    <a:pt x="181769" y="95620"/>
                    <a:pt x="185455" y="-52133"/>
                    <a:pt x="329226" y="15471"/>
                  </a:cubicBezTo>
                  <a:cubicBezTo>
                    <a:pt x="472997" y="83075"/>
                    <a:pt x="683239" y="987021"/>
                    <a:pt x="862626" y="987021"/>
                  </a:cubicBezTo>
                  <a:cubicBezTo>
                    <a:pt x="1042013" y="987021"/>
                    <a:pt x="1224576" y="15471"/>
                    <a:pt x="1405551" y="15471"/>
                  </a:cubicBezTo>
                  <a:cubicBezTo>
                    <a:pt x="1586526" y="15471"/>
                    <a:pt x="1769089" y="987021"/>
                    <a:pt x="1948476" y="987021"/>
                  </a:cubicBezTo>
                  <a:cubicBezTo>
                    <a:pt x="2127863" y="987021"/>
                    <a:pt x="2302489" y="15471"/>
                    <a:pt x="2481876" y="15471"/>
                  </a:cubicBezTo>
                  <a:cubicBezTo>
                    <a:pt x="2661263" y="15471"/>
                    <a:pt x="2857782" y="933792"/>
                    <a:pt x="3024801" y="987021"/>
                  </a:cubicBezTo>
                  <a:cubicBezTo>
                    <a:pt x="3191820" y="1040250"/>
                    <a:pt x="3388717" y="510190"/>
                    <a:pt x="3483994" y="357694"/>
                  </a:cubicBezTo>
                  <a:cubicBezTo>
                    <a:pt x="3579271" y="205198"/>
                    <a:pt x="3634998" y="22437"/>
                    <a:pt x="3720187" y="54904"/>
                  </a:cubicBezTo>
                  <a:cubicBezTo>
                    <a:pt x="3808800" y="-107973"/>
                    <a:pt x="3998040" y="528601"/>
                    <a:pt x="4006372" y="512507"/>
                  </a:cubicBezTo>
                </a:path>
              </a:pathLst>
            </a:custGeom>
            <a:noFill/>
            <a:ln w="9525" cap="flat" cmpd="sng" algn="ctr">
              <a:solidFill>
                <a:srgbClr val="FF0000"/>
              </a:solidFill>
              <a:prstDash val="sysDash"/>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cs typeface="+mn-cs"/>
              </a:endParaRPr>
            </a:p>
          </p:txBody>
        </p:sp>
        <p:sp>
          <p:nvSpPr>
            <p:cNvPr id="150" name="フリーフォーム 49">
              <a:extLst>
                <a:ext uri="{FF2B5EF4-FFF2-40B4-BE49-F238E27FC236}">
                  <a16:creationId xmlns="" xmlns:a16="http://schemas.microsoft.com/office/drawing/2014/main" id="{F1E55BCE-BB58-4147-83B5-A1DB0396D107}"/>
                </a:ext>
              </a:extLst>
            </p:cNvPr>
            <p:cNvSpPr/>
            <p:nvPr/>
          </p:nvSpPr>
          <p:spPr bwMode="auto">
            <a:xfrm flipV="1">
              <a:off x="3340899" y="3930764"/>
              <a:ext cx="1709469" cy="825917"/>
            </a:xfrm>
            <a:custGeom>
              <a:avLst/>
              <a:gdLst>
                <a:gd name="connsiteX0" fmla="*/ 0 w 3781425"/>
                <a:gd name="connsiteY0" fmla="*/ 971550 h 971550"/>
                <a:gd name="connsiteX1" fmla="*/ 542925 w 3781425"/>
                <a:gd name="connsiteY1" fmla="*/ 0 h 971550"/>
                <a:gd name="connsiteX2" fmla="*/ 1076325 w 3781425"/>
                <a:gd name="connsiteY2" fmla="*/ 971550 h 971550"/>
                <a:gd name="connsiteX3" fmla="*/ 1619250 w 3781425"/>
                <a:gd name="connsiteY3" fmla="*/ 0 h 971550"/>
                <a:gd name="connsiteX4" fmla="*/ 2162175 w 3781425"/>
                <a:gd name="connsiteY4" fmla="*/ 971550 h 971550"/>
                <a:gd name="connsiteX5" fmla="*/ 2695575 w 3781425"/>
                <a:gd name="connsiteY5" fmla="*/ 0 h 971550"/>
                <a:gd name="connsiteX6" fmla="*/ 3238500 w 3781425"/>
                <a:gd name="connsiteY6" fmla="*/ 971550 h 971550"/>
                <a:gd name="connsiteX7" fmla="*/ 3781425 w 3781425"/>
                <a:gd name="connsiteY7" fmla="*/ 0 h 971550"/>
                <a:gd name="connsiteX0" fmla="*/ 0 w 3567726"/>
                <a:gd name="connsiteY0" fmla="*/ 581395 h 987021"/>
                <a:gd name="connsiteX1" fmla="*/ 329226 w 3567726"/>
                <a:gd name="connsiteY1" fmla="*/ 15471 h 987021"/>
                <a:gd name="connsiteX2" fmla="*/ 862626 w 3567726"/>
                <a:gd name="connsiteY2" fmla="*/ 987021 h 987021"/>
                <a:gd name="connsiteX3" fmla="*/ 1405551 w 3567726"/>
                <a:gd name="connsiteY3" fmla="*/ 15471 h 987021"/>
                <a:gd name="connsiteX4" fmla="*/ 1948476 w 3567726"/>
                <a:gd name="connsiteY4" fmla="*/ 987021 h 987021"/>
                <a:gd name="connsiteX5" fmla="*/ 2481876 w 3567726"/>
                <a:gd name="connsiteY5" fmla="*/ 15471 h 987021"/>
                <a:gd name="connsiteX6" fmla="*/ 3024801 w 3567726"/>
                <a:gd name="connsiteY6" fmla="*/ 987021 h 987021"/>
                <a:gd name="connsiteX7" fmla="*/ 3567726 w 3567726"/>
                <a:gd name="connsiteY7" fmla="*/ 15471 h 987021"/>
                <a:gd name="connsiteX0" fmla="*/ 0 w 3556480"/>
                <a:gd name="connsiteY0" fmla="*/ 581395 h 987021"/>
                <a:gd name="connsiteX1" fmla="*/ 329226 w 3556480"/>
                <a:gd name="connsiteY1" fmla="*/ 15471 h 987021"/>
                <a:gd name="connsiteX2" fmla="*/ 862626 w 3556480"/>
                <a:gd name="connsiteY2" fmla="*/ 987021 h 987021"/>
                <a:gd name="connsiteX3" fmla="*/ 1405551 w 3556480"/>
                <a:gd name="connsiteY3" fmla="*/ 15471 h 987021"/>
                <a:gd name="connsiteX4" fmla="*/ 1948476 w 3556480"/>
                <a:gd name="connsiteY4" fmla="*/ 987021 h 987021"/>
                <a:gd name="connsiteX5" fmla="*/ 2481876 w 3556480"/>
                <a:gd name="connsiteY5" fmla="*/ 15471 h 987021"/>
                <a:gd name="connsiteX6" fmla="*/ 3024801 w 3556480"/>
                <a:gd name="connsiteY6" fmla="*/ 987021 h 987021"/>
                <a:gd name="connsiteX7" fmla="*/ 3556480 w 3556480"/>
                <a:gd name="connsiteY7" fmla="*/ 9757 h 987021"/>
                <a:gd name="connsiteX0" fmla="*/ 0 w 3561600"/>
                <a:gd name="connsiteY0" fmla="*/ 581395 h 987253"/>
                <a:gd name="connsiteX1" fmla="*/ 329226 w 3561600"/>
                <a:gd name="connsiteY1" fmla="*/ 15471 h 987253"/>
                <a:gd name="connsiteX2" fmla="*/ 862626 w 3561600"/>
                <a:gd name="connsiteY2" fmla="*/ 987021 h 987253"/>
                <a:gd name="connsiteX3" fmla="*/ 1405551 w 3561600"/>
                <a:gd name="connsiteY3" fmla="*/ 15471 h 987253"/>
                <a:gd name="connsiteX4" fmla="*/ 1948476 w 3561600"/>
                <a:gd name="connsiteY4" fmla="*/ 987021 h 987253"/>
                <a:gd name="connsiteX5" fmla="*/ 2481876 w 3561600"/>
                <a:gd name="connsiteY5" fmla="*/ 15471 h 987253"/>
                <a:gd name="connsiteX6" fmla="*/ 3024801 w 3561600"/>
                <a:gd name="connsiteY6" fmla="*/ 987021 h 987253"/>
                <a:gd name="connsiteX7" fmla="*/ 3506489 w 3561600"/>
                <a:gd name="connsiteY7" fmla="*/ 106321 h 987253"/>
                <a:gd name="connsiteX8" fmla="*/ 3556480 w 3561600"/>
                <a:gd name="connsiteY8" fmla="*/ 9757 h 987253"/>
                <a:gd name="connsiteX0" fmla="*/ 0 w 3657707"/>
                <a:gd name="connsiteY0" fmla="*/ 581395 h 987252"/>
                <a:gd name="connsiteX1" fmla="*/ 329226 w 3657707"/>
                <a:gd name="connsiteY1" fmla="*/ 15471 h 987252"/>
                <a:gd name="connsiteX2" fmla="*/ 862626 w 3657707"/>
                <a:gd name="connsiteY2" fmla="*/ 987021 h 987252"/>
                <a:gd name="connsiteX3" fmla="*/ 1405551 w 3657707"/>
                <a:gd name="connsiteY3" fmla="*/ 15471 h 987252"/>
                <a:gd name="connsiteX4" fmla="*/ 1948476 w 3657707"/>
                <a:gd name="connsiteY4" fmla="*/ 987021 h 987252"/>
                <a:gd name="connsiteX5" fmla="*/ 2481876 w 3657707"/>
                <a:gd name="connsiteY5" fmla="*/ 15471 h 987252"/>
                <a:gd name="connsiteX6" fmla="*/ 3024801 w 3657707"/>
                <a:gd name="connsiteY6" fmla="*/ 987021 h 987252"/>
                <a:gd name="connsiteX7" fmla="*/ 3506489 w 3657707"/>
                <a:gd name="connsiteY7" fmla="*/ 106321 h 987252"/>
                <a:gd name="connsiteX8" fmla="*/ 3657707 w 3657707"/>
                <a:gd name="connsiteY8" fmla="*/ 61175 h 987252"/>
                <a:gd name="connsiteX0" fmla="*/ 0 w 3657707"/>
                <a:gd name="connsiteY0" fmla="*/ 581395 h 987252"/>
                <a:gd name="connsiteX1" fmla="*/ 329226 w 3657707"/>
                <a:gd name="connsiteY1" fmla="*/ 15471 h 987252"/>
                <a:gd name="connsiteX2" fmla="*/ 862626 w 3657707"/>
                <a:gd name="connsiteY2" fmla="*/ 987021 h 987252"/>
                <a:gd name="connsiteX3" fmla="*/ 1405551 w 3657707"/>
                <a:gd name="connsiteY3" fmla="*/ 15471 h 987252"/>
                <a:gd name="connsiteX4" fmla="*/ 1948476 w 3657707"/>
                <a:gd name="connsiteY4" fmla="*/ 987021 h 987252"/>
                <a:gd name="connsiteX5" fmla="*/ 2481876 w 3657707"/>
                <a:gd name="connsiteY5" fmla="*/ 15471 h 987252"/>
                <a:gd name="connsiteX6" fmla="*/ 3024801 w 3657707"/>
                <a:gd name="connsiteY6" fmla="*/ 987021 h 987252"/>
                <a:gd name="connsiteX7" fmla="*/ 3506489 w 3657707"/>
                <a:gd name="connsiteY7" fmla="*/ 106321 h 987252"/>
                <a:gd name="connsiteX8" fmla="*/ 3657707 w 3657707"/>
                <a:gd name="connsiteY8" fmla="*/ 44037 h 987252"/>
                <a:gd name="connsiteX0" fmla="*/ 0 w 3792675"/>
                <a:gd name="connsiteY0" fmla="*/ 581395 h 987252"/>
                <a:gd name="connsiteX1" fmla="*/ 329226 w 3792675"/>
                <a:gd name="connsiteY1" fmla="*/ 15471 h 987252"/>
                <a:gd name="connsiteX2" fmla="*/ 862626 w 3792675"/>
                <a:gd name="connsiteY2" fmla="*/ 987021 h 987252"/>
                <a:gd name="connsiteX3" fmla="*/ 1405551 w 3792675"/>
                <a:gd name="connsiteY3" fmla="*/ 15471 h 987252"/>
                <a:gd name="connsiteX4" fmla="*/ 1948476 w 3792675"/>
                <a:gd name="connsiteY4" fmla="*/ 987021 h 987252"/>
                <a:gd name="connsiteX5" fmla="*/ 2481876 w 3792675"/>
                <a:gd name="connsiteY5" fmla="*/ 15471 h 987252"/>
                <a:gd name="connsiteX6" fmla="*/ 3024801 w 3792675"/>
                <a:gd name="connsiteY6" fmla="*/ 987021 h 987252"/>
                <a:gd name="connsiteX7" fmla="*/ 3506489 w 3792675"/>
                <a:gd name="connsiteY7" fmla="*/ 106321 h 987252"/>
                <a:gd name="connsiteX8" fmla="*/ 3792675 w 3792675"/>
                <a:gd name="connsiteY8" fmla="*/ 181150 h 987252"/>
                <a:gd name="connsiteX0" fmla="*/ 0 w 3893900"/>
                <a:gd name="connsiteY0" fmla="*/ 581395 h 987252"/>
                <a:gd name="connsiteX1" fmla="*/ 329226 w 3893900"/>
                <a:gd name="connsiteY1" fmla="*/ 15471 h 987252"/>
                <a:gd name="connsiteX2" fmla="*/ 862626 w 3893900"/>
                <a:gd name="connsiteY2" fmla="*/ 987021 h 987252"/>
                <a:gd name="connsiteX3" fmla="*/ 1405551 w 3893900"/>
                <a:gd name="connsiteY3" fmla="*/ 15471 h 987252"/>
                <a:gd name="connsiteX4" fmla="*/ 1948476 w 3893900"/>
                <a:gd name="connsiteY4" fmla="*/ 987021 h 987252"/>
                <a:gd name="connsiteX5" fmla="*/ 2481876 w 3893900"/>
                <a:gd name="connsiteY5" fmla="*/ 15471 h 987252"/>
                <a:gd name="connsiteX6" fmla="*/ 3024801 w 3893900"/>
                <a:gd name="connsiteY6" fmla="*/ 987021 h 987252"/>
                <a:gd name="connsiteX7" fmla="*/ 3506489 w 3893900"/>
                <a:gd name="connsiteY7" fmla="*/ 106321 h 987252"/>
                <a:gd name="connsiteX8" fmla="*/ 3893900 w 3893900"/>
                <a:gd name="connsiteY8" fmla="*/ 38324 h 987252"/>
                <a:gd name="connsiteX0" fmla="*/ 0 w 3736437"/>
                <a:gd name="connsiteY0" fmla="*/ 581395 h 987252"/>
                <a:gd name="connsiteX1" fmla="*/ 329226 w 3736437"/>
                <a:gd name="connsiteY1" fmla="*/ 15471 h 987252"/>
                <a:gd name="connsiteX2" fmla="*/ 862626 w 3736437"/>
                <a:gd name="connsiteY2" fmla="*/ 987021 h 987252"/>
                <a:gd name="connsiteX3" fmla="*/ 1405551 w 3736437"/>
                <a:gd name="connsiteY3" fmla="*/ 15471 h 987252"/>
                <a:gd name="connsiteX4" fmla="*/ 1948476 w 3736437"/>
                <a:gd name="connsiteY4" fmla="*/ 987021 h 987252"/>
                <a:gd name="connsiteX5" fmla="*/ 2481876 w 3736437"/>
                <a:gd name="connsiteY5" fmla="*/ 15471 h 987252"/>
                <a:gd name="connsiteX6" fmla="*/ 3024801 w 3736437"/>
                <a:gd name="connsiteY6" fmla="*/ 987021 h 987252"/>
                <a:gd name="connsiteX7" fmla="*/ 3506489 w 3736437"/>
                <a:gd name="connsiteY7" fmla="*/ 106321 h 987252"/>
                <a:gd name="connsiteX8" fmla="*/ 3736437 w 3736437"/>
                <a:gd name="connsiteY8" fmla="*/ 101169 h 987252"/>
                <a:gd name="connsiteX0" fmla="*/ 0 w 3736437"/>
                <a:gd name="connsiteY0" fmla="*/ 581395 h 987262"/>
                <a:gd name="connsiteX1" fmla="*/ 329226 w 3736437"/>
                <a:gd name="connsiteY1" fmla="*/ 15471 h 987262"/>
                <a:gd name="connsiteX2" fmla="*/ 862626 w 3736437"/>
                <a:gd name="connsiteY2" fmla="*/ 987021 h 987262"/>
                <a:gd name="connsiteX3" fmla="*/ 1405551 w 3736437"/>
                <a:gd name="connsiteY3" fmla="*/ 15471 h 987262"/>
                <a:gd name="connsiteX4" fmla="*/ 1948476 w 3736437"/>
                <a:gd name="connsiteY4" fmla="*/ 987021 h 987262"/>
                <a:gd name="connsiteX5" fmla="*/ 2481876 w 3736437"/>
                <a:gd name="connsiteY5" fmla="*/ 15471 h 987262"/>
                <a:gd name="connsiteX6" fmla="*/ 3024801 w 3736437"/>
                <a:gd name="connsiteY6" fmla="*/ 987021 h 987262"/>
                <a:gd name="connsiteX7" fmla="*/ 3506488 w 3736437"/>
                <a:gd name="connsiteY7" fmla="*/ 134887 h 987262"/>
                <a:gd name="connsiteX8" fmla="*/ 3736437 w 3736437"/>
                <a:gd name="connsiteY8" fmla="*/ 101169 h 987262"/>
                <a:gd name="connsiteX0" fmla="*/ 0 w 3927641"/>
                <a:gd name="connsiteY0" fmla="*/ 581395 h 987261"/>
                <a:gd name="connsiteX1" fmla="*/ 329226 w 3927641"/>
                <a:gd name="connsiteY1" fmla="*/ 15471 h 987261"/>
                <a:gd name="connsiteX2" fmla="*/ 862626 w 3927641"/>
                <a:gd name="connsiteY2" fmla="*/ 987021 h 987261"/>
                <a:gd name="connsiteX3" fmla="*/ 1405551 w 3927641"/>
                <a:gd name="connsiteY3" fmla="*/ 15471 h 987261"/>
                <a:gd name="connsiteX4" fmla="*/ 1948476 w 3927641"/>
                <a:gd name="connsiteY4" fmla="*/ 987021 h 987261"/>
                <a:gd name="connsiteX5" fmla="*/ 2481876 w 3927641"/>
                <a:gd name="connsiteY5" fmla="*/ 15471 h 987261"/>
                <a:gd name="connsiteX6" fmla="*/ 3024801 w 3927641"/>
                <a:gd name="connsiteY6" fmla="*/ 987021 h 987261"/>
                <a:gd name="connsiteX7" fmla="*/ 3506488 w 3927641"/>
                <a:gd name="connsiteY7" fmla="*/ 134887 h 987261"/>
                <a:gd name="connsiteX8" fmla="*/ 3927641 w 3927641"/>
                <a:gd name="connsiteY8" fmla="*/ 495368 h 987261"/>
                <a:gd name="connsiteX0" fmla="*/ 0 w 3916395"/>
                <a:gd name="connsiteY0" fmla="*/ 581395 h 987261"/>
                <a:gd name="connsiteX1" fmla="*/ 329226 w 3916395"/>
                <a:gd name="connsiteY1" fmla="*/ 15471 h 987261"/>
                <a:gd name="connsiteX2" fmla="*/ 862626 w 3916395"/>
                <a:gd name="connsiteY2" fmla="*/ 987021 h 987261"/>
                <a:gd name="connsiteX3" fmla="*/ 1405551 w 3916395"/>
                <a:gd name="connsiteY3" fmla="*/ 15471 h 987261"/>
                <a:gd name="connsiteX4" fmla="*/ 1948476 w 3916395"/>
                <a:gd name="connsiteY4" fmla="*/ 987021 h 987261"/>
                <a:gd name="connsiteX5" fmla="*/ 2481876 w 3916395"/>
                <a:gd name="connsiteY5" fmla="*/ 15471 h 987261"/>
                <a:gd name="connsiteX6" fmla="*/ 3024801 w 3916395"/>
                <a:gd name="connsiteY6" fmla="*/ 987021 h 987261"/>
                <a:gd name="connsiteX7" fmla="*/ 3506488 w 3916395"/>
                <a:gd name="connsiteY7" fmla="*/ 134887 h 987261"/>
                <a:gd name="connsiteX8" fmla="*/ 3916395 w 3916395"/>
                <a:gd name="connsiteY8" fmla="*/ 535360 h 987261"/>
                <a:gd name="connsiteX0" fmla="*/ 0 w 3916395"/>
                <a:gd name="connsiteY0" fmla="*/ 581395 h 987239"/>
                <a:gd name="connsiteX1" fmla="*/ 329226 w 3916395"/>
                <a:gd name="connsiteY1" fmla="*/ 15471 h 987239"/>
                <a:gd name="connsiteX2" fmla="*/ 862626 w 3916395"/>
                <a:gd name="connsiteY2" fmla="*/ 987021 h 987239"/>
                <a:gd name="connsiteX3" fmla="*/ 1405551 w 3916395"/>
                <a:gd name="connsiteY3" fmla="*/ 15471 h 987239"/>
                <a:gd name="connsiteX4" fmla="*/ 1948476 w 3916395"/>
                <a:gd name="connsiteY4" fmla="*/ 987021 h 987239"/>
                <a:gd name="connsiteX5" fmla="*/ 2481876 w 3916395"/>
                <a:gd name="connsiteY5" fmla="*/ 15471 h 987239"/>
                <a:gd name="connsiteX6" fmla="*/ 3024801 w 3916395"/>
                <a:gd name="connsiteY6" fmla="*/ 987021 h 987239"/>
                <a:gd name="connsiteX7" fmla="*/ 3540229 w 3916395"/>
                <a:gd name="connsiteY7" fmla="*/ 66330 h 987239"/>
                <a:gd name="connsiteX8" fmla="*/ 3916395 w 3916395"/>
                <a:gd name="connsiteY8" fmla="*/ 535360 h 987239"/>
                <a:gd name="connsiteX0" fmla="*/ 0 w 3916395"/>
                <a:gd name="connsiteY0" fmla="*/ 581395 h 987243"/>
                <a:gd name="connsiteX1" fmla="*/ 329226 w 3916395"/>
                <a:gd name="connsiteY1" fmla="*/ 15471 h 987243"/>
                <a:gd name="connsiteX2" fmla="*/ 862626 w 3916395"/>
                <a:gd name="connsiteY2" fmla="*/ 987021 h 987243"/>
                <a:gd name="connsiteX3" fmla="*/ 1405551 w 3916395"/>
                <a:gd name="connsiteY3" fmla="*/ 15471 h 987243"/>
                <a:gd name="connsiteX4" fmla="*/ 1948476 w 3916395"/>
                <a:gd name="connsiteY4" fmla="*/ 987021 h 987243"/>
                <a:gd name="connsiteX5" fmla="*/ 2481876 w 3916395"/>
                <a:gd name="connsiteY5" fmla="*/ 15471 h 987243"/>
                <a:gd name="connsiteX6" fmla="*/ 3024801 w 3916395"/>
                <a:gd name="connsiteY6" fmla="*/ 987021 h 987243"/>
                <a:gd name="connsiteX7" fmla="*/ 3596465 w 3916395"/>
                <a:gd name="connsiteY7" fmla="*/ 72043 h 987243"/>
                <a:gd name="connsiteX8" fmla="*/ 3916395 w 3916395"/>
                <a:gd name="connsiteY8" fmla="*/ 535360 h 987243"/>
                <a:gd name="connsiteX0" fmla="*/ 0 w 3995125"/>
                <a:gd name="connsiteY0" fmla="*/ 581395 h 987242"/>
                <a:gd name="connsiteX1" fmla="*/ 329226 w 3995125"/>
                <a:gd name="connsiteY1" fmla="*/ 15471 h 987242"/>
                <a:gd name="connsiteX2" fmla="*/ 862626 w 3995125"/>
                <a:gd name="connsiteY2" fmla="*/ 987021 h 987242"/>
                <a:gd name="connsiteX3" fmla="*/ 1405551 w 3995125"/>
                <a:gd name="connsiteY3" fmla="*/ 15471 h 987242"/>
                <a:gd name="connsiteX4" fmla="*/ 1948476 w 3995125"/>
                <a:gd name="connsiteY4" fmla="*/ 987021 h 987242"/>
                <a:gd name="connsiteX5" fmla="*/ 2481876 w 3995125"/>
                <a:gd name="connsiteY5" fmla="*/ 15471 h 987242"/>
                <a:gd name="connsiteX6" fmla="*/ 3024801 w 3995125"/>
                <a:gd name="connsiteY6" fmla="*/ 987021 h 987242"/>
                <a:gd name="connsiteX7" fmla="*/ 3596465 w 3995125"/>
                <a:gd name="connsiteY7" fmla="*/ 72043 h 987242"/>
                <a:gd name="connsiteX8" fmla="*/ 3995125 w 3995125"/>
                <a:gd name="connsiteY8" fmla="*/ 529646 h 987242"/>
                <a:gd name="connsiteX0" fmla="*/ 0 w 3995125"/>
                <a:gd name="connsiteY0" fmla="*/ 581395 h 990616"/>
                <a:gd name="connsiteX1" fmla="*/ 329226 w 3995125"/>
                <a:gd name="connsiteY1" fmla="*/ 15471 h 990616"/>
                <a:gd name="connsiteX2" fmla="*/ 862626 w 3995125"/>
                <a:gd name="connsiteY2" fmla="*/ 987021 h 990616"/>
                <a:gd name="connsiteX3" fmla="*/ 1405551 w 3995125"/>
                <a:gd name="connsiteY3" fmla="*/ 15471 h 990616"/>
                <a:gd name="connsiteX4" fmla="*/ 1948476 w 3995125"/>
                <a:gd name="connsiteY4" fmla="*/ 987021 h 990616"/>
                <a:gd name="connsiteX5" fmla="*/ 2481876 w 3995125"/>
                <a:gd name="connsiteY5" fmla="*/ 15471 h 990616"/>
                <a:gd name="connsiteX6" fmla="*/ 3024801 w 3995125"/>
                <a:gd name="connsiteY6" fmla="*/ 987021 h 990616"/>
                <a:gd name="connsiteX7" fmla="*/ 3416507 w 3995125"/>
                <a:gd name="connsiteY7" fmla="*/ 334844 h 990616"/>
                <a:gd name="connsiteX8" fmla="*/ 3596465 w 3995125"/>
                <a:gd name="connsiteY8" fmla="*/ 72043 h 990616"/>
                <a:gd name="connsiteX9" fmla="*/ 3995125 w 3995125"/>
                <a:gd name="connsiteY9" fmla="*/ 529646 h 990616"/>
                <a:gd name="connsiteX0" fmla="*/ 0 w 3995125"/>
                <a:gd name="connsiteY0" fmla="*/ 581395 h 990617"/>
                <a:gd name="connsiteX1" fmla="*/ 329226 w 3995125"/>
                <a:gd name="connsiteY1" fmla="*/ 15471 h 990617"/>
                <a:gd name="connsiteX2" fmla="*/ 862626 w 3995125"/>
                <a:gd name="connsiteY2" fmla="*/ 987021 h 990617"/>
                <a:gd name="connsiteX3" fmla="*/ 1405551 w 3995125"/>
                <a:gd name="connsiteY3" fmla="*/ 15471 h 990617"/>
                <a:gd name="connsiteX4" fmla="*/ 1948476 w 3995125"/>
                <a:gd name="connsiteY4" fmla="*/ 987021 h 990617"/>
                <a:gd name="connsiteX5" fmla="*/ 2481876 w 3995125"/>
                <a:gd name="connsiteY5" fmla="*/ 15471 h 990617"/>
                <a:gd name="connsiteX6" fmla="*/ 3024801 w 3995125"/>
                <a:gd name="connsiteY6" fmla="*/ 987021 h 990617"/>
                <a:gd name="connsiteX7" fmla="*/ 3416507 w 3995125"/>
                <a:gd name="connsiteY7" fmla="*/ 334844 h 990617"/>
                <a:gd name="connsiteX8" fmla="*/ 3697692 w 3995125"/>
                <a:gd name="connsiteY8" fmla="*/ 106321 h 990617"/>
                <a:gd name="connsiteX9" fmla="*/ 3995125 w 3995125"/>
                <a:gd name="connsiteY9" fmla="*/ 529646 h 990617"/>
                <a:gd name="connsiteX0" fmla="*/ 0 w 3995125"/>
                <a:gd name="connsiteY0" fmla="*/ 581395 h 989748"/>
                <a:gd name="connsiteX1" fmla="*/ 329226 w 3995125"/>
                <a:gd name="connsiteY1" fmla="*/ 15471 h 989748"/>
                <a:gd name="connsiteX2" fmla="*/ 862626 w 3995125"/>
                <a:gd name="connsiteY2" fmla="*/ 987021 h 989748"/>
                <a:gd name="connsiteX3" fmla="*/ 1405551 w 3995125"/>
                <a:gd name="connsiteY3" fmla="*/ 15471 h 989748"/>
                <a:gd name="connsiteX4" fmla="*/ 1948476 w 3995125"/>
                <a:gd name="connsiteY4" fmla="*/ 987021 h 989748"/>
                <a:gd name="connsiteX5" fmla="*/ 2481876 w 3995125"/>
                <a:gd name="connsiteY5" fmla="*/ 15471 h 989748"/>
                <a:gd name="connsiteX6" fmla="*/ 3024801 w 3995125"/>
                <a:gd name="connsiteY6" fmla="*/ 987021 h 989748"/>
                <a:gd name="connsiteX7" fmla="*/ 3483991 w 3995125"/>
                <a:gd name="connsiteY7" fmla="*/ 146313 h 989748"/>
                <a:gd name="connsiteX8" fmla="*/ 3697692 w 3995125"/>
                <a:gd name="connsiteY8" fmla="*/ 106321 h 989748"/>
                <a:gd name="connsiteX9" fmla="*/ 3995125 w 3995125"/>
                <a:gd name="connsiteY9" fmla="*/ 529646 h 989748"/>
                <a:gd name="connsiteX0" fmla="*/ 0 w 3995125"/>
                <a:gd name="connsiteY0" fmla="*/ 581395 h 990723"/>
                <a:gd name="connsiteX1" fmla="*/ 329226 w 3995125"/>
                <a:gd name="connsiteY1" fmla="*/ 15471 h 990723"/>
                <a:gd name="connsiteX2" fmla="*/ 862626 w 3995125"/>
                <a:gd name="connsiteY2" fmla="*/ 987021 h 990723"/>
                <a:gd name="connsiteX3" fmla="*/ 1405551 w 3995125"/>
                <a:gd name="connsiteY3" fmla="*/ 15471 h 990723"/>
                <a:gd name="connsiteX4" fmla="*/ 1948476 w 3995125"/>
                <a:gd name="connsiteY4" fmla="*/ 987021 h 990723"/>
                <a:gd name="connsiteX5" fmla="*/ 2481876 w 3995125"/>
                <a:gd name="connsiteY5" fmla="*/ 15471 h 990723"/>
                <a:gd name="connsiteX6" fmla="*/ 3024801 w 3995125"/>
                <a:gd name="connsiteY6" fmla="*/ 987021 h 990723"/>
                <a:gd name="connsiteX7" fmla="*/ 3405261 w 3995125"/>
                <a:gd name="connsiteY7" fmla="*/ 351982 h 990723"/>
                <a:gd name="connsiteX8" fmla="*/ 3697692 w 3995125"/>
                <a:gd name="connsiteY8" fmla="*/ 106321 h 990723"/>
                <a:gd name="connsiteX9" fmla="*/ 3995125 w 3995125"/>
                <a:gd name="connsiteY9" fmla="*/ 529646 h 990723"/>
                <a:gd name="connsiteX0" fmla="*/ 0 w 3995125"/>
                <a:gd name="connsiteY0" fmla="*/ 581395 h 990723"/>
                <a:gd name="connsiteX1" fmla="*/ 329226 w 3995125"/>
                <a:gd name="connsiteY1" fmla="*/ 15471 h 990723"/>
                <a:gd name="connsiteX2" fmla="*/ 862626 w 3995125"/>
                <a:gd name="connsiteY2" fmla="*/ 987021 h 990723"/>
                <a:gd name="connsiteX3" fmla="*/ 1405551 w 3995125"/>
                <a:gd name="connsiteY3" fmla="*/ 15471 h 990723"/>
                <a:gd name="connsiteX4" fmla="*/ 1948476 w 3995125"/>
                <a:gd name="connsiteY4" fmla="*/ 987021 h 990723"/>
                <a:gd name="connsiteX5" fmla="*/ 2481876 w 3995125"/>
                <a:gd name="connsiteY5" fmla="*/ 15471 h 990723"/>
                <a:gd name="connsiteX6" fmla="*/ 3024801 w 3995125"/>
                <a:gd name="connsiteY6" fmla="*/ 987021 h 990723"/>
                <a:gd name="connsiteX7" fmla="*/ 3405261 w 3995125"/>
                <a:gd name="connsiteY7" fmla="*/ 351982 h 990723"/>
                <a:gd name="connsiteX8" fmla="*/ 3641456 w 3995125"/>
                <a:gd name="connsiteY8" fmla="*/ 54904 h 990723"/>
                <a:gd name="connsiteX9" fmla="*/ 3995125 w 3995125"/>
                <a:gd name="connsiteY9" fmla="*/ 529646 h 990723"/>
                <a:gd name="connsiteX0" fmla="*/ 0 w 3995125"/>
                <a:gd name="connsiteY0" fmla="*/ 581395 h 990760"/>
                <a:gd name="connsiteX1" fmla="*/ 329226 w 3995125"/>
                <a:gd name="connsiteY1" fmla="*/ 15471 h 990760"/>
                <a:gd name="connsiteX2" fmla="*/ 862626 w 3995125"/>
                <a:gd name="connsiteY2" fmla="*/ 987021 h 990760"/>
                <a:gd name="connsiteX3" fmla="*/ 1405551 w 3995125"/>
                <a:gd name="connsiteY3" fmla="*/ 15471 h 990760"/>
                <a:gd name="connsiteX4" fmla="*/ 1948476 w 3995125"/>
                <a:gd name="connsiteY4" fmla="*/ 987021 h 990760"/>
                <a:gd name="connsiteX5" fmla="*/ 2481876 w 3995125"/>
                <a:gd name="connsiteY5" fmla="*/ 15471 h 990760"/>
                <a:gd name="connsiteX6" fmla="*/ 3024801 w 3995125"/>
                <a:gd name="connsiteY6" fmla="*/ 987021 h 990760"/>
                <a:gd name="connsiteX7" fmla="*/ 3450250 w 3995125"/>
                <a:gd name="connsiteY7" fmla="*/ 357694 h 990760"/>
                <a:gd name="connsiteX8" fmla="*/ 3641456 w 3995125"/>
                <a:gd name="connsiteY8" fmla="*/ 54904 h 990760"/>
                <a:gd name="connsiteX9" fmla="*/ 3995125 w 3995125"/>
                <a:gd name="connsiteY9" fmla="*/ 529646 h 990760"/>
                <a:gd name="connsiteX0" fmla="*/ 0 w 3995125"/>
                <a:gd name="connsiteY0" fmla="*/ 581395 h 990760"/>
                <a:gd name="connsiteX1" fmla="*/ 329226 w 3995125"/>
                <a:gd name="connsiteY1" fmla="*/ 15471 h 990760"/>
                <a:gd name="connsiteX2" fmla="*/ 862626 w 3995125"/>
                <a:gd name="connsiteY2" fmla="*/ 987021 h 990760"/>
                <a:gd name="connsiteX3" fmla="*/ 1405551 w 3995125"/>
                <a:gd name="connsiteY3" fmla="*/ 15471 h 990760"/>
                <a:gd name="connsiteX4" fmla="*/ 1948476 w 3995125"/>
                <a:gd name="connsiteY4" fmla="*/ 987021 h 990760"/>
                <a:gd name="connsiteX5" fmla="*/ 2481876 w 3995125"/>
                <a:gd name="connsiteY5" fmla="*/ 15471 h 990760"/>
                <a:gd name="connsiteX6" fmla="*/ 3024801 w 3995125"/>
                <a:gd name="connsiteY6" fmla="*/ 987021 h 990760"/>
                <a:gd name="connsiteX7" fmla="*/ 3450250 w 3995125"/>
                <a:gd name="connsiteY7" fmla="*/ 357694 h 990760"/>
                <a:gd name="connsiteX8" fmla="*/ 3720187 w 3995125"/>
                <a:gd name="connsiteY8" fmla="*/ 54904 h 990760"/>
                <a:gd name="connsiteX9" fmla="*/ 3995125 w 3995125"/>
                <a:gd name="connsiteY9" fmla="*/ 529646 h 990760"/>
                <a:gd name="connsiteX0" fmla="*/ 0 w 4051361"/>
                <a:gd name="connsiteY0" fmla="*/ 581395 h 990760"/>
                <a:gd name="connsiteX1" fmla="*/ 329226 w 4051361"/>
                <a:gd name="connsiteY1" fmla="*/ 15471 h 990760"/>
                <a:gd name="connsiteX2" fmla="*/ 862626 w 4051361"/>
                <a:gd name="connsiteY2" fmla="*/ 987021 h 990760"/>
                <a:gd name="connsiteX3" fmla="*/ 1405551 w 4051361"/>
                <a:gd name="connsiteY3" fmla="*/ 15471 h 990760"/>
                <a:gd name="connsiteX4" fmla="*/ 1948476 w 4051361"/>
                <a:gd name="connsiteY4" fmla="*/ 987021 h 990760"/>
                <a:gd name="connsiteX5" fmla="*/ 2481876 w 4051361"/>
                <a:gd name="connsiteY5" fmla="*/ 15471 h 990760"/>
                <a:gd name="connsiteX6" fmla="*/ 3024801 w 4051361"/>
                <a:gd name="connsiteY6" fmla="*/ 987021 h 990760"/>
                <a:gd name="connsiteX7" fmla="*/ 3450250 w 4051361"/>
                <a:gd name="connsiteY7" fmla="*/ 357694 h 990760"/>
                <a:gd name="connsiteX8" fmla="*/ 3720187 w 4051361"/>
                <a:gd name="connsiteY8" fmla="*/ 54904 h 990760"/>
                <a:gd name="connsiteX9" fmla="*/ 4051361 w 4051361"/>
                <a:gd name="connsiteY9" fmla="*/ 529646 h 990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51361" h="990760">
                  <a:moveTo>
                    <a:pt x="0" y="581395"/>
                  </a:moveTo>
                  <a:cubicBezTo>
                    <a:pt x="181769" y="95620"/>
                    <a:pt x="185455" y="-52133"/>
                    <a:pt x="329226" y="15471"/>
                  </a:cubicBezTo>
                  <a:cubicBezTo>
                    <a:pt x="472997" y="83075"/>
                    <a:pt x="683239" y="987021"/>
                    <a:pt x="862626" y="987021"/>
                  </a:cubicBezTo>
                  <a:cubicBezTo>
                    <a:pt x="1042013" y="987021"/>
                    <a:pt x="1224576" y="15471"/>
                    <a:pt x="1405551" y="15471"/>
                  </a:cubicBezTo>
                  <a:cubicBezTo>
                    <a:pt x="1586526" y="15471"/>
                    <a:pt x="1769089" y="987021"/>
                    <a:pt x="1948476" y="987021"/>
                  </a:cubicBezTo>
                  <a:cubicBezTo>
                    <a:pt x="2127863" y="987021"/>
                    <a:pt x="2302489" y="15471"/>
                    <a:pt x="2481876" y="15471"/>
                  </a:cubicBezTo>
                  <a:cubicBezTo>
                    <a:pt x="2661263" y="15471"/>
                    <a:pt x="2857782" y="933792"/>
                    <a:pt x="3024801" y="987021"/>
                  </a:cubicBezTo>
                  <a:cubicBezTo>
                    <a:pt x="3191820" y="1040250"/>
                    <a:pt x="3354973" y="510190"/>
                    <a:pt x="3450250" y="357694"/>
                  </a:cubicBezTo>
                  <a:cubicBezTo>
                    <a:pt x="3545527" y="205198"/>
                    <a:pt x="3634998" y="22437"/>
                    <a:pt x="3720187" y="54904"/>
                  </a:cubicBezTo>
                  <a:cubicBezTo>
                    <a:pt x="3808800" y="-107973"/>
                    <a:pt x="4043029" y="545740"/>
                    <a:pt x="4051361" y="529646"/>
                  </a:cubicBezTo>
                </a:path>
              </a:pathLst>
            </a:custGeom>
            <a:noFill/>
            <a:ln w="9525" cap="flat" cmpd="sng" algn="ctr">
              <a:solidFill>
                <a:srgbClr val="FF0000"/>
              </a:solidFill>
              <a:prstDash val="sysDash"/>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cs typeface="+mn-cs"/>
              </a:endParaRPr>
            </a:p>
          </p:txBody>
        </p:sp>
        <p:sp>
          <p:nvSpPr>
            <p:cNvPr id="151" name="フリーフォーム 50">
              <a:extLst>
                <a:ext uri="{FF2B5EF4-FFF2-40B4-BE49-F238E27FC236}">
                  <a16:creationId xmlns="" xmlns:a16="http://schemas.microsoft.com/office/drawing/2014/main" id="{4B95187D-2705-4914-9D94-C86B4CC0D3F4}"/>
                </a:ext>
              </a:extLst>
            </p:cNvPr>
            <p:cNvSpPr/>
            <p:nvPr/>
          </p:nvSpPr>
          <p:spPr>
            <a:xfrm>
              <a:off x="3348038" y="3910013"/>
              <a:ext cx="1685925" cy="819287"/>
            </a:xfrm>
            <a:custGeom>
              <a:avLst/>
              <a:gdLst>
                <a:gd name="connsiteX0" fmla="*/ 0 w 1685925"/>
                <a:gd name="connsiteY0" fmla="*/ 423862 h 819287"/>
                <a:gd name="connsiteX1" fmla="*/ 33337 w 1685925"/>
                <a:gd name="connsiteY1" fmla="*/ 200025 h 819287"/>
                <a:gd name="connsiteX2" fmla="*/ 71437 w 1685925"/>
                <a:gd name="connsiteY2" fmla="*/ 738187 h 819287"/>
                <a:gd name="connsiteX3" fmla="*/ 119062 w 1685925"/>
                <a:gd name="connsiteY3" fmla="*/ 0 h 819287"/>
                <a:gd name="connsiteX4" fmla="*/ 157162 w 1685925"/>
                <a:gd name="connsiteY4" fmla="*/ 738187 h 819287"/>
                <a:gd name="connsiteX5" fmla="*/ 190500 w 1685925"/>
                <a:gd name="connsiteY5" fmla="*/ 276225 h 819287"/>
                <a:gd name="connsiteX6" fmla="*/ 257175 w 1685925"/>
                <a:gd name="connsiteY6" fmla="*/ 500062 h 819287"/>
                <a:gd name="connsiteX7" fmla="*/ 304800 w 1685925"/>
                <a:gd name="connsiteY7" fmla="*/ 119062 h 819287"/>
                <a:gd name="connsiteX8" fmla="*/ 338137 w 1685925"/>
                <a:gd name="connsiteY8" fmla="*/ 809625 h 819287"/>
                <a:gd name="connsiteX9" fmla="*/ 390525 w 1685925"/>
                <a:gd name="connsiteY9" fmla="*/ 90487 h 819287"/>
                <a:gd name="connsiteX10" fmla="*/ 428625 w 1685925"/>
                <a:gd name="connsiteY10" fmla="*/ 542925 h 819287"/>
                <a:gd name="connsiteX11" fmla="*/ 476250 w 1685925"/>
                <a:gd name="connsiteY11" fmla="*/ 261937 h 819287"/>
                <a:gd name="connsiteX12" fmla="*/ 519112 w 1685925"/>
                <a:gd name="connsiteY12" fmla="*/ 685800 h 819287"/>
                <a:gd name="connsiteX13" fmla="*/ 576262 w 1685925"/>
                <a:gd name="connsiteY13" fmla="*/ 4762 h 819287"/>
                <a:gd name="connsiteX14" fmla="*/ 633412 w 1685925"/>
                <a:gd name="connsiteY14" fmla="*/ 738187 h 819287"/>
                <a:gd name="connsiteX15" fmla="*/ 671512 w 1685925"/>
                <a:gd name="connsiteY15" fmla="*/ 247650 h 819287"/>
                <a:gd name="connsiteX16" fmla="*/ 714375 w 1685925"/>
                <a:gd name="connsiteY16" fmla="*/ 528637 h 819287"/>
                <a:gd name="connsiteX17" fmla="*/ 771525 w 1685925"/>
                <a:gd name="connsiteY17" fmla="*/ 119062 h 819287"/>
                <a:gd name="connsiteX18" fmla="*/ 804862 w 1685925"/>
                <a:gd name="connsiteY18" fmla="*/ 819150 h 819287"/>
                <a:gd name="connsiteX19" fmla="*/ 866775 w 1685925"/>
                <a:gd name="connsiteY19" fmla="*/ 119062 h 819287"/>
                <a:gd name="connsiteX20" fmla="*/ 890587 w 1685925"/>
                <a:gd name="connsiteY20" fmla="*/ 547687 h 819287"/>
                <a:gd name="connsiteX21" fmla="*/ 952500 w 1685925"/>
                <a:gd name="connsiteY21" fmla="*/ 280987 h 819287"/>
                <a:gd name="connsiteX22" fmla="*/ 990600 w 1685925"/>
                <a:gd name="connsiteY22" fmla="*/ 723900 h 819287"/>
                <a:gd name="connsiteX23" fmla="*/ 1042987 w 1685925"/>
                <a:gd name="connsiteY23" fmla="*/ 9525 h 819287"/>
                <a:gd name="connsiteX24" fmla="*/ 1085850 w 1685925"/>
                <a:gd name="connsiteY24" fmla="*/ 714375 h 819287"/>
                <a:gd name="connsiteX25" fmla="*/ 1128712 w 1685925"/>
                <a:gd name="connsiteY25" fmla="*/ 276225 h 819287"/>
                <a:gd name="connsiteX26" fmla="*/ 1190625 w 1685925"/>
                <a:gd name="connsiteY26" fmla="*/ 576262 h 819287"/>
                <a:gd name="connsiteX27" fmla="*/ 1228725 w 1685925"/>
                <a:gd name="connsiteY27" fmla="*/ 123825 h 819287"/>
                <a:gd name="connsiteX28" fmla="*/ 1281112 w 1685925"/>
                <a:gd name="connsiteY28" fmla="*/ 819150 h 819287"/>
                <a:gd name="connsiteX29" fmla="*/ 1323975 w 1685925"/>
                <a:gd name="connsiteY29" fmla="*/ 57150 h 819287"/>
                <a:gd name="connsiteX30" fmla="*/ 1352550 w 1685925"/>
                <a:gd name="connsiteY30" fmla="*/ 657225 h 819287"/>
                <a:gd name="connsiteX31" fmla="*/ 1395412 w 1685925"/>
                <a:gd name="connsiteY31" fmla="*/ 357187 h 819287"/>
                <a:gd name="connsiteX32" fmla="*/ 1466850 w 1685925"/>
                <a:gd name="connsiteY32" fmla="*/ 671512 h 819287"/>
                <a:gd name="connsiteX33" fmla="*/ 1490662 w 1685925"/>
                <a:gd name="connsiteY33" fmla="*/ 119062 h 819287"/>
                <a:gd name="connsiteX34" fmla="*/ 1547812 w 1685925"/>
                <a:gd name="connsiteY34" fmla="*/ 800100 h 819287"/>
                <a:gd name="connsiteX35" fmla="*/ 1609725 w 1685925"/>
                <a:gd name="connsiteY35" fmla="*/ 76200 h 819287"/>
                <a:gd name="connsiteX36" fmla="*/ 1633537 w 1685925"/>
                <a:gd name="connsiteY36" fmla="*/ 681037 h 819287"/>
                <a:gd name="connsiteX37" fmla="*/ 1685925 w 1685925"/>
                <a:gd name="connsiteY37" fmla="*/ 404812 h 819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685925" h="819287">
                  <a:moveTo>
                    <a:pt x="0" y="423862"/>
                  </a:moveTo>
                  <a:cubicBezTo>
                    <a:pt x="10715" y="285750"/>
                    <a:pt x="21431" y="147638"/>
                    <a:pt x="33337" y="200025"/>
                  </a:cubicBezTo>
                  <a:cubicBezTo>
                    <a:pt x="45243" y="252412"/>
                    <a:pt x="57150" y="771524"/>
                    <a:pt x="71437" y="738187"/>
                  </a:cubicBezTo>
                  <a:cubicBezTo>
                    <a:pt x="85724" y="704850"/>
                    <a:pt x="104775" y="0"/>
                    <a:pt x="119062" y="0"/>
                  </a:cubicBezTo>
                  <a:cubicBezTo>
                    <a:pt x="133349" y="0"/>
                    <a:pt x="145256" y="692149"/>
                    <a:pt x="157162" y="738187"/>
                  </a:cubicBezTo>
                  <a:cubicBezTo>
                    <a:pt x="169068" y="784225"/>
                    <a:pt x="173831" y="315912"/>
                    <a:pt x="190500" y="276225"/>
                  </a:cubicBezTo>
                  <a:cubicBezTo>
                    <a:pt x="207169" y="236538"/>
                    <a:pt x="238125" y="526256"/>
                    <a:pt x="257175" y="500062"/>
                  </a:cubicBezTo>
                  <a:cubicBezTo>
                    <a:pt x="276225" y="473868"/>
                    <a:pt x="291306" y="67468"/>
                    <a:pt x="304800" y="119062"/>
                  </a:cubicBezTo>
                  <a:cubicBezTo>
                    <a:pt x="318294" y="170656"/>
                    <a:pt x="323849" y="814388"/>
                    <a:pt x="338137" y="809625"/>
                  </a:cubicBezTo>
                  <a:cubicBezTo>
                    <a:pt x="352425" y="804862"/>
                    <a:pt x="375444" y="134937"/>
                    <a:pt x="390525" y="90487"/>
                  </a:cubicBezTo>
                  <a:cubicBezTo>
                    <a:pt x="405606" y="46037"/>
                    <a:pt x="414338" y="514350"/>
                    <a:pt x="428625" y="542925"/>
                  </a:cubicBezTo>
                  <a:cubicBezTo>
                    <a:pt x="442912" y="571500"/>
                    <a:pt x="461169" y="238125"/>
                    <a:pt x="476250" y="261937"/>
                  </a:cubicBezTo>
                  <a:cubicBezTo>
                    <a:pt x="491331" y="285749"/>
                    <a:pt x="502443" y="728662"/>
                    <a:pt x="519112" y="685800"/>
                  </a:cubicBezTo>
                  <a:cubicBezTo>
                    <a:pt x="535781" y="642938"/>
                    <a:pt x="557212" y="-3969"/>
                    <a:pt x="576262" y="4762"/>
                  </a:cubicBezTo>
                  <a:cubicBezTo>
                    <a:pt x="595312" y="13493"/>
                    <a:pt x="617537" y="697706"/>
                    <a:pt x="633412" y="738187"/>
                  </a:cubicBezTo>
                  <a:cubicBezTo>
                    <a:pt x="649287" y="778668"/>
                    <a:pt x="658018" y="282575"/>
                    <a:pt x="671512" y="247650"/>
                  </a:cubicBezTo>
                  <a:cubicBezTo>
                    <a:pt x="685006" y="212725"/>
                    <a:pt x="697706" y="550068"/>
                    <a:pt x="714375" y="528637"/>
                  </a:cubicBezTo>
                  <a:cubicBezTo>
                    <a:pt x="731044" y="507206"/>
                    <a:pt x="756444" y="70643"/>
                    <a:pt x="771525" y="119062"/>
                  </a:cubicBezTo>
                  <a:cubicBezTo>
                    <a:pt x="786606" y="167481"/>
                    <a:pt x="788987" y="819150"/>
                    <a:pt x="804862" y="819150"/>
                  </a:cubicBezTo>
                  <a:cubicBezTo>
                    <a:pt x="820737" y="819150"/>
                    <a:pt x="852488" y="164306"/>
                    <a:pt x="866775" y="119062"/>
                  </a:cubicBezTo>
                  <a:cubicBezTo>
                    <a:pt x="881062" y="73818"/>
                    <a:pt x="876300" y="520700"/>
                    <a:pt x="890587" y="547687"/>
                  </a:cubicBezTo>
                  <a:cubicBezTo>
                    <a:pt x="904875" y="574675"/>
                    <a:pt x="935831" y="251618"/>
                    <a:pt x="952500" y="280987"/>
                  </a:cubicBezTo>
                  <a:cubicBezTo>
                    <a:pt x="969169" y="310356"/>
                    <a:pt x="975519" y="769144"/>
                    <a:pt x="990600" y="723900"/>
                  </a:cubicBezTo>
                  <a:cubicBezTo>
                    <a:pt x="1005681" y="678656"/>
                    <a:pt x="1027112" y="11112"/>
                    <a:pt x="1042987" y="9525"/>
                  </a:cubicBezTo>
                  <a:cubicBezTo>
                    <a:pt x="1058862" y="7937"/>
                    <a:pt x="1071563" y="669925"/>
                    <a:pt x="1085850" y="714375"/>
                  </a:cubicBezTo>
                  <a:cubicBezTo>
                    <a:pt x="1100137" y="758825"/>
                    <a:pt x="1111249" y="299244"/>
                    <a:pt x="1128712" y="276225"/>
                  </a:cubicBezTo>
                  <a:cubicBezTo>
                    <a:pt x="1146175" y="253206"/>
                    <a:pt x="1173956" y="601662"/>
                    <a:pt x="1190625" y="576262"/>
                  </a:cubicBezTo>
                  <a:cubicBezTo>
                    <a:pt x="1207294" y="550862"/>
                    <a:pt x="1213644" y="83344"/>
                    <a:pt x="1228725" y="123825"/>
                  </a:cubicBezTo>
                  <a:cubicBezTo>
                    <a:pt x="1243806" y="164306"/>
                    <a:pt x="1265237" y="830263"/>
                    <a:pt x="1281112" y="819150"/>
                  </a:cubicBezTo>
                  <a:cubicBezTo>
                    <a:pt x="1296987" y="808038"/>
                    <a:pt x="1312069" y="84137"/>
                    <a:pt x="1323975" y="57150"/>
                  </a:cubicBezTo>
                  <a:cubicBezTo>
                    <a:pt x="1335881" y="30163"/>
                    <a:pt x="1340644" y="607219"/>
                    <a:pt x="1352550" y="657225"/>
                  </a:cubicBezTo>
                  <a:cubicBezTo>
                    <a:pt x="1364456" y="707231"/>
                    <a:pt x="1376362" y="354806"/>
                    <a:pt x="1395412" y="357187"/>
                  </a:cubicBezTo>
                  <a:cubicBezTo>
                    <a:pt x="1414462" y="359568"/>
                    <a:pt x="1450975" y="711199"/>
                    <a:pt x="1466850" y="671512"/>
                  </a:cubicBezTo>
                  <a:cubicBezTo>
                    <a:pt x="1482725" y="631825"/>
                    <a:pt x="1477168" y="97631"/>
                    <a:pt x="1490662" y="119062"/>
                  </a:cubicBezTo>
                  <a:cubicBezTo>
                    <a:pt x="1504156" y="140493"/>
                    <a:pt x="1527968" y="807244"/>
                    <a:pt x="1547812" y="800100"/>
                  </a:cubicBezTo>
                  <a:cubicBezTo>
                    <a:pt x="1567656" y="792956"/>
                    <a:pt x="1595438" y="96044"/>
                    <a:pt x="1609725" y="76200"/>
                  </a:cubicBezTo>
                  <a:cubicBezTo>
                    <a:pt x="1624012" y="56356"/>
                    <a:pt x="1620837" y="626268"/>
                    <a:pt x="1633537" y="681037"/>
                  </a:cubicBezTo>
                  <a:cubicBezTo>
                    <a:pt x="1646237" y="735806"/>
                    <a:pt x="1666081" y="570309"/>
                    <a:pt x="1685925" y="404812"/>
                  </a:cubicBezTo>
                </a:path>
              </a:pathLst>
            </a:cu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solidFill>
                    <a:sysClr val="windowText" lastClr="000000"/>
                  </a:solidFill>
                </a:ln>
                <a:solidFill>
                  <a:prstClr val="white"/>
                </a:solidFill>
                <a:effectLst/>
                <a:uLnTx/>
                <a:uFillTx/>
                <a:latin typeface="Calibri"/>
                <a:ea typeface="ＭＳ Ｐゴシック" panose="020B0600070205080204" pitchFamily="34" charset="-128"/>
                <a:cs typeface="+mn-cs"/>
              </a:endParaRPr>
            </a:p>
          </p:txBody>
        </p:sp>
      </p:grpSp>
      <p:cxnSp>
        <p:nvCxnSpPr>
          <p:cNvPr id="152" name="直線矢印コネクタ 53">
            <a:extLst>
              <a:ext uri="{FF2B5EF4-FFF2-40B4-BE49-F238E27FC236}">
                <a16:creationId xmlns="" xmlns:a16="http://schemas.microsoft.com/office/drawing/2014/main" id="{2A4483D1-E797-4C07-95B5-52FC6F8E0C6A}"/>
              </a:ext>
            </a:extLst>
          </p:cNvPr>
          <p:cNvCxnSpPr/>
          <p:nvPr/>
        </p:nvCxnSpPr>
        <p:spPr>
          <a:xfrm>
            <a:off x="3465492" y="2179771"/>
            <a:ext cx="0" cy="511169"/>
          </a:xfrm>
          <a:prstGeom prst="straightConnector1">
            <a:avLst/>
          </a:prstGeom>
          <a:noFill/>
          <a:ln w="12700" cap="flat" cmpd="sng" algn="ctr">
            <a:solidFill>
              <a:sysClr val="windowText" lastClr="000000"/>
            </a:solidFill>
            <a:prstDash val="solid"/>
            <a:tailEnd type="arrow"/>
          </a:ln>
          <a:effectLst/>
        </p:spPr>
      </p:cxnSp>
      <p:grpSp>
        <p:nvGrpSpPr>
          <p:cNvPr id="153" name="グループ化 248">
            <a:extLst>
              <a:ext uri="{FF2B5EF4-FFF2-40B4-BE49-F238E27FC236}">
                <a16:creationId xmlns="" xmlns:a16="http://schemas.microsoft.com/office/drawing/2014/main" id="{0360F589-D7E9-4B7C-8B94-82BB81593469}"/>
              </a:ext>
            </a:extLst>
          </p:cNvPr>
          <p:cNvGrpSpPr/>
          <p:nvPr/>
        </p:nvGrpSpPr>
        <p:grpSpPr>
          <a:xfrm>
            <a:off x="3318182" y="2070426"/>
            <a:ext cx="315883" cy="308815"/>
            <a:chOff x="673075" y="4919661"/>
            <a:chExt cx="117500" cy="114871"/>
          </a:xfrm>
        </p:grpSpPr>
        <p:sp>
          <p:nvSpPr>
            <p:cNvPr id="154" name="円/楕円 16">
              <a:extLst>
                <a:ext uri="{FF2B5EF4-FFF2-40B4-BE49-F238E27FC236}">
                  <a16:creationId xmlns="" xmlns:a16="http://schemas.microsoft.com/office/drawing/2014/main" id="{C4A5B9DC-C47A-45D9-AD4F-AE53D684DFE7}"/>
                </a:ext>
              </a:extLst>
            </p:cNvPr>
            <p:cNvSpPr/>
            <p:nvPr/>
          </p:nvSpPr>
          <p:spPr bwMode="auto">
            <a:xfrm>
              <a:off x="673075" y="4919661"/>
              <a:ext cx="117500" cy="114871"/>
            </a:xfrm>
            <a:prstGeom prst="ellipse">
              <a:avLst/>
            </a:prstGeom>
            <a:solidFill>
              <a:sysClr val="window" lastClr="FFFFFF"/>
            </a:solidFill>
            <a:ln w="9525"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charset="0"/>
                <a:ea typeface="ＭＳ Ｐゴシック" charset="-128"/>
              </a:endParaRPr>
            </a:p>
          </p:txBody>
        </p:sp>
        <p:grpSp>
          <p:nvGrpSpPr>
            <p:cNvPr id="155" name="グループ化 246">
              <a:extLst>
                <a:ext uri="{FF2B5EF4-FFF2-40B4-BE49-F238E27FC236}">
                  <a16:creationId xmlns="" xmlns:a16="http://schemas.microsoft.com/office/drawing/2014/main" id="{9076FD27-4803-4EE0-9230-24C86FF6C682}"/>
                </a:ext>
              </a:extLst>
            </p:cNvPr>
            <p:cNvGrpSpPr/>
            <p:nvPr/>
          </p:nvGrpSpPr>
          <p:grpSpPr>
            <a:xfrm>
              <a:off x="692696" y="4953000"/>
              <a:ext cx="72008" cy="45719"/>
              <a:chOff x="1700808" y="4880992"/>
              <a:chExt cx="432048" cy="216024"/>
            </a:xfrm>
          </p:grpSpPr>
          <p:sp>
            <p:nvSpPr>
              <p:cNvPr id="156" name="円弧 57">
                <a:extLst>
                  <a:ext uri="{FF2B5EF4-FFF2-40B4-BE49-F238E27FC236}">
                    <a16:creationId xmlns="" xmlns:a16="http://schemas.microsoft.com/office/drawing/2014/main" id="{D3CA81E8-76D3-415B-B7E6-E59F8C39B609}"/>
                  </a:ext>
                </a:extLst>
              </p:cNvPr>
              <p:cNvSpPr/>
              <p:nvPr/>
            </p:nvSpPr>
            <p:spPr bwMode="auto">
              <a:xfrm>
                <a:off x="1700808" y="4880992"/>
                <a:ext cx="216024" cy="216024"/>
              </a:xfrm>
              <a:prstGeom prst="arc">
                <a:avLst>
                  <a:gd name="adj1" fmla="val 10561492"/>
                  <a:gd name="adj2" fmla="val 0"/>
                </a:avLst>
              </a:prstGeom>
              <a:solidFill>
                <a:sysClr val="window" lastClr="FFFFFF"/>
              </a:solidFill>
              <a:ln w="9525"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charset="0"/>
                  <a:ea typeface="ＭＳ Ｐゴシック" charset="-128"/>
                </a:endParaRPr>
              </a:p>
            </p:txBody>
          </p:sp>
          <p:sp>
            <p:nvSpPr>
              <p:cNvPr id="157" name="円弧 58">
                <a:extLst>
                  <a:ext uri="{FF2B5EF4-FFF2-40B4-BE49-F238E27FC236}">
                    <a16:creationId xmlns="" xmlns:a16="http://schemas.microsoft.com/office/drawing/2014/main" id="{0CAF7F39-DD18-4DD7-A22A-F3271519EBA0}"/>
                  </a:ext>
                </a:extLst>
              </p:cNvPr>
              <p:cNvSpPr/>
              <p:nvPr/>
            </p:nvSpPr>
            <p:spPr bwMode="auto">
              <a:xfrm flipV="1">
                <a:off x="1916832" y="4880992"/>
                <a:ext cx="216024" cy="216024"/>
              </a:xfrm>
              <a:prstGeom prst="arc">
                <a:avLst>
                  <a:gd name="adj1" fmla="val 10561492"/>
                  <a:gd name="adj2" fmla="val 0"/>
                </a:avLst>
              </a:prstGeom>
              <a:solidFill>
                <a:sysClr val="window" lastClr="FFFFFF"/>
              </a:solidFill>
              <a:ln w="9525"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charset="0"/>
                  <a:ea typeface="ＭＳ Ｐゴシック" charset="-128"/>
                </a:endParaRPr>
              </a:p>
            </p:txBody>
          </p:sp>
        </p:grpSp>
      </p:grpSp>
      <p:grpSp>
        <p:nvGrpSpPr>
          <p:cNvPr id="158" name="グループ化 268">
            <a:extLst>
              <a:ext uri="{FF2B5EF4-FFF2-40B4-BE49-F238E27FC236}">
                <a16:creationId xmlns="" xmlns:a16="http://schemas.microsoft.com/office/drawing/2014/main" id="{CF3FE4B9-F0F3-4F2D-9B0B-DD669E1285EF}"/>
              </a:ext>
            </a:extLst>
          </p:cNvPr>
          <p:cNvGrpSpPr/>
          <p:nvPr/>
        </p:nvGrpSpPr>
        <p:grpSpPr>
          <a:xfrm rot="2700000">
            <a:off x="3303326" y="2676170"/>
            <a:ext cx="267269" cy="271939"/>
            <a:chOff x="1394842" y="4538092"/>
            <a:chExt cx="99417" cy="101154"/>
          </a:xfrm>
        </p:grpSpPr>
        <p:sp>
          <p:nvSpPr>
            <p:cNvPr id="159" name="円/楕円 21">
              <a:extLst>
                <a:ext uri="{FF2B5EF4-FFF2-40B4-BE49-F238E27FC236}">
                  <a16:creationId xmlns="" xmlns:a16="http://schemas.microsoft.com/office/drawing/2014/main" id="{7745AF0A-E79A-48B1-8F43-963FFE15EF7D}"/>
                </a:ext>
              </a:extLst>
            </p:cNvPr>
            <p:cNvSpPr/>
            <p:nvPr/>
          </p:nvSpPr>
          <p:spPr bwMode="auto">
            <a:xfrm>
              <a:off x="1394842" y="4538092"/>
              <a:ext cx="99417" cy="101154"/>
            </a:xfrm>
            <a:prstGeom prst="ellipse">
              <a:avLst/>
            </a:prstGeom>
            <a:solidFill>
              <a:sysClr val="window" lastClr="FFFFFF"/>
            </a:solidFill>
            <a:ln w="9525"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Times New Roman" charset="0"/>
                <a:ea typeface="ＭＳ Ｐゴシック" charset="-128"/>
              </a:endParaRPr>
            </a:p>
          </p:txBody>
        </p:sp>
        <p:cxnSp>
          <p:nvCxnSpPr>
            <p:cNvPr id="160" name="直線コネクタ 61">
              <a:extLst>
                <a:ext uri="{FF2B5EF4-FFF2-40B4-BE49-F238E27FC236}">
                  <a16:creationId xmlns="" xmlns:a16="http://schemas.microsoft.com/office/drawing/2014/main" id="{CF5E78F2-E5DC-41CC-9BFE-E145ABD4F6FF}"/>
                </a:ext>
              </a:extLst>
            </p:cNvPr>
            <p:cNvCxnSpPr/>
            <p:nvPr/>
          </p:nvCxnSpPr>
          <p:spPr bwMode="auto">
            <a:xfrm>
              <a:off x="1412776" y="4592960"/>
              <a:ext cx="72008" cy="0"/>
            </a:xfrm>
            <a:prstGeom prst="line">
              <a:avLst/>
            </a:prstGeom>
            <a:solidFill>
              <a:srgbClr val="4F81BD"/>
            </a:solidFill>
            <a:ln w="9525" cap="flat" cmpd="sng" algn="ctr">
              <a:solidFill>
                <a:sysClr val="windowText" lastClr="000000"/>
              </a:solidFill>
              <a:prstDash val="solid"/>
              <a:round/>
              <a:headEnd type="none" w="med" len="med"/>
              <a:tailEnd type="none" w="med" len="med"/>
            </a:ln>
            <a:effectLst/>
          </p:spPr>
        </p:cxnSp>
        <p:cxnSp>
          <p:nvCxnSpPr>
            <p:cNvPr id="161" name="直線コネクタ 62">
              <a:extLst>
                <a:ext uri="{FF2B5EF4-FFF2-40B4-BE49-F238E27FC236}">
                  <a16:creationId xmlns="" xmlns:a16="http://schemas.microsoft.com/office/drawing/2014/main" id="{280ADB08-6087-4A0B-A8E4-05EE75C6D5D4}"/>
                </a:ext>
              </a:extLst>
            </p:cNvPr>
            <p:cNvCxnSpPr/>
            <p:nvPr/>
          </p:nvCxnSpPr>
          <p:spPr bwMode="auto">
            <a:xfrm rot="16200000">
              <a:off x="1412751" y="4589910"/>
              <a:ext cx="72008" cy="0"/>
            </a:xfrm>
            <a:prstGeom prst="line">
              <a:avLst/>
            </a:prstGeom>
            <a:solidFill>
              <a:srgbClr val="4F81BD"/>
            </a:solidFill>
            <a:ln w="9525" cap="flat" cmpd="sng" algn="ctr">
              <a:solidFill>
                <a:sysClr val="windowText" lastClr="000000"/>
              </a:solidFill>
              <a:prstDash val="solid"/>
              <a:round/>
              <a:headEnd type="none" w="med" len="med"/>
              <a:tailEnd type="none" w="med" len="med"/>
            </a:ln>
            <a:effectLst/>
          </p:spPr>
        </p:cxnSp>
      </p:grpSp>
      <p:sp>
        <p:nvSpPr>
          <p:cNvPr id="162" name="テキスト ボックス 64">
            <a:extLst>
              <a:ext uri="{FF2B5EF4-FFF2-40B4-BE49-F238E27FC236}">
                <a16:creationId xmlns="" xmlns:a16="http://schemas.microsoft.com/office/drawing/2014/main" id="{CBF99016-2C9E-4A96-B399-5E83F46B0FDA}"/>
              </a:ext>
            </a:extLst>
          </p:cNvPr>
          <p:cNvSpPr txBox="1"/>
          <p:nvPr/>
        </p:nvSpPr>
        <p:spPr>
          <a:xfrm>
            <a:off x="2551612" y="4256970"/>
            <a:ext cx="764248" cy="369332"/>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kumimoji="1" lang="en-US" altLang="ja-JP" sz="1800" dirty="0" err="1">
                <a:solidFill>
                  <a:prstClr val="black"/>
                </a:solidFill>
                <a:latin typeface="Calibri"/>
                <a:ea typeface="ＭＳ Ｐゴシック" panose="020B0600070205080204" pitchFamily="34" charset="-128"/>
              </a:rPr>
              <a:t>sin</a:t>
            </a:r>
            <a:r>
              <a:rPr kumimoji="1" lang="en-US" altLang="ja-JP" sz="1800" dirty="0" err="1">
                <a:solidFill>
                  <a:prstClr val="black"/>
                </a:solidFill>
                <a:latin typeface="Symbol" panose="05050102010706020507" pitchFamily="18" charset="2"/>
                <a:ea typeface="ＭＳ Ｐゴシック" panose="020B0600070205080204" pitchFamily="34" charset="-128"/>
              </a:rPr>
              <a:t>w</a:t>
            </a:r>
            <a:r>
              <a:rPr kumimoji="1" lang="en-US" altLang="ja-JP" sz="1800" baseline="-25000" dirty="0" err="1">
                <a:solidFill>
                  <a:prstClr val="black"/>
                </a:solidFill>
                <a:latin typeface="Calibri"/>
                <a:ea typeface="ＭＳ Ｐゴシック" panose="020B0600070205080204" pitchFamily="34" charset="-128"/>
              </a:rPr>
              <a:t>p</a:t>
            </a:r>
            <a:r>
              <a:rPr kumimoji="1" lang="en-US" altLang="ja-JP" sz="1800" dirty="0" err="1">
                <a:solidFill>
                  <a:prstClr val="black"/>
                </a:solidFill>
                <a:latin typeface="Calibri"/>
                <a:ea typeface="ＭＳ Ｐゴシック" panose="020B0600070205080204" pitchFamily="34" charset="-128"/>
              </a:rPr>
              <a:t>t</a:t>
            </a:r>
            <a:endParaRPr kumimoji="1" lang="ja-JP" altLang="en-US" sz="1800" dirty="0">
              <a:solidFill>
                <a:prstClr val="black"/>
              </a:solidFill>
              <a:latin typeface="Calibri"/>
              <a:ea typeface="ＭＳ Ｐゴシック" panose="020B0600070205080204" pitchFamily="34" charset="-128"/>
            </a:endParaRPr>
          </a:p>
        </p:txBody>
      </p:sp>
      <p:cxnSp>
        <p:nvCxnSpPr>
          <p:cNvPr id="163" name="直線矢印コネクタ 71">
            <a:extLst>
              <a:ext uri="{FF2B5EF4-FFF2-40B4-BE49-F238E27FC236}">
                <a16:creationId xmlns="" xmlns:a16="http://schemas.microsoft.com/office/drawing/2014/main" id="{1A01F609-0A78-450F-ABFC-1C1DA5EAC390}"/>
              </a:ext>
            </a:extLst>
          </p:cNvPr>
          <p:cNvCxnSpPr/>
          <p:nvPr/>
        </p:nvCxnSpPr>
        <p:spPr>
          <a:xfrm flipH="1">
            <a:off x="5532814" y="3328392"/>
            <a:ext cx="353751" cy="445123"/>
          </a:xfrm>
          <a:prstGeom prst="straightConnector1">
            <a:avLst/>
          </a:prstGeom>
          <a:noFill/>
          <a:ln w="9525" cap="flat" cmpd="sng" algn="ctr">
            <a:solidFill>
              <a:sysClr val="windowText" lastClr="000000"/>
            </a:solidFill>
            <a:prstDash val="solid"/>
            <a:headEnd type="none" w="med" len="med"/>
            <a:tailEnd type="arrow" w="med" len="med"/>
          </a:ln>
          <a:effectLst/>
        </p:spPr>
      </p:cxnSp>
      <p:sp>
        <p:nvSpPr>
          <p:cNvPr id="164" name="テキスト ボックス 72">
            <a:extLst>
              <a:ext uri="{FF2B5EF4-FFF2-40B4-BE49-F238E27FC236}">
                <a16:creationId xmlns="" xmlns:a16="http://schemas.microsoft.com/office/drawing/2014/main" id="{BA1C4CDA-E58B-4340-B4A7-746529573346}"/>
              </a:ext>
            </a:extLst>
          </p:cNvPr>
          <p:cNvSpPr txBox="1"/>
          <p:nvPr/>
        </p:nvSpPr>
        <p:spPr>
          <a:xfrm>
            <a:off x="5812247" y="3059335"/>
            <a:ext cx="310534" cy="307777"/>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kumimoji="1" lang="en-US" altLang="ja-JP" sz="1400" dirty="0">
                <a:solidFill>
                  <a:prstClr val="black"/>
                </a:solidFill>
                <a:latin typeface="Calibri"/>
                <a:ea typeface="ＭＳ Ｐゴシック" panose="020B0600070205080204" pitchFamily="34" charset="-128"/>
              </a:rPr>
              <a:t>fc</a:t>
            </a:r>
            <a:endParaRPr kumimoji="1" lang="ja-JP" altLang="en-US" sz="1400" dirty="0">
              <a:solidFill>
                <a:prstClr val="black"/>
              </a:solidFill>
              <a:latin typeface="Calibri"/>
              <a:ea typeface="ＭＳ Ｐゴシック" panose="020B0600070205080204" pitchFamily="34" charset="-128"/>
            </a:endParaRPr>
          </a:p>
        </p:txBody>
      </p:sp>
      <p:sp>
        <p:nvSpPr>
          <p:cNvPr id="166" name="テキスト ボックス 38">
            <a:extLst>
              <a:ext uri="{FF2B5EF4-FFF2-40B4-BE49-F238E27FC236}">
                <a16:creationId xmlns="" xmlns:a16="http://schemas.microsoft.com/office/drawing/2014/main" id="{BCBE5251-09FD-45CF-8D36-35802BA94F5C}"/>
              </a:ext>
            </a:extLst>
          </p:cNvPr>
          <p:cNvSpPr txBox="1"/>
          <p:nvPr/>
        </p:nvSpPr>
        <p:spPr>
          <a:xfrm>
            <a:off x="8897504" y="6039269"/>
            <a:ext cx="2842253" cy="369332"/>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kumimoji="1" lang="en-US" altLang="ja-JP" sz="1800" dirty="0">
                <a:solidFill>
                  <a:prstClr val="black"/>
                </a:solidFill>
                <a:latin typeface="Times New Roman" panose="02020603050405020304" pitchFamily="18" charset="0"/>
                <a:ea typeface="ＭＳ Ｐゴシック" panose="020B0600070205080204" pitchFamily="34" charset="-128"/>
                <a:cs typeface="Times New Roman" panose="02020603050405020304" pitchFamily="18" charset="0"/>
              </a:rPr>
              <a:t>*Rotating Polarization Wave</a:t>
            </a:r>
            <a:endParaRPr kumimoji="1" lang="ja-JP" altLang="en-US" sz="1800" dirty="0">
              <a:solidFill>
                <a:prstClr val="black"/>
              </a:solidFill>
              <a:latin typeface="Times New Roman" panose="02020603050405020304" pitchFamily="18" charset="0"/>
              <a:ea typeface="ＭＳ Ｐゴシック" panose="020B0600070205080204" pitchFamily="34" charset="-128"/>
              <a:cs typeface="Times New Roman" panose="02020603050405020304" pitchFamily="18" charset="0"/>
            </a:endParaRPr>
          </a:p>
        </p:txBody>
      </p:sp>
    </p:spTree>
    <p:extLst>
      <p:ext uri="{BB962C8B-B14F-4D97-AF65-F5344CB8AC3E}">
        <p14:creationId xmlns:p14="http://schemas.microsoft.com/office/powerpoint/2010/main" val="20580073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1" lang="en-US" altLang="ja-JP" dirty="0">
                <a:latin typeface="Times New Roman" pitchFamily="18" charset="0"/>
                <a:cs typeface="Times New Roman" pitchFamily="18" charset="0"/>
              </a:rPr>
              <a:t>RPW Receiver</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a:t>
            </a:fld>
            <a:endParaRPr lang="en-GB"/>
          </a:p>
        </p:txBody>
      </p:sp>
      <p:sp>
        <p:nvSpPr>
          <p:cNvPr id="5" name="Footer Placeholder 4"/>
          <p:cNvSpPr>
            <a:spLocks noGrp="1"/>
          </p:cNvSpPr>
          <p:nvPr>
            <p:ph type="ftr" idx="14"/>
          </p:nvPr>
        </p:nvSpPr>
        <p:spPr/>
        <p:txBody>
          <a:bodyPr/>
          <a:lstStyle/>
          <a:p>
            <a:r>
              <a:rPr lang="en-GB" dirty="0"/>
              <a:t>Ken Takei, Hitachi Ltd.</a:t>
            </a:r>
          </a:p>
        </p:txBody>
      </p:sp>
      <p:sp>
        <p:nvSpPr>
          <p:cNvPr id="4" name="Date Placeholder 3"/>
          <p:cNvSpPr>
            <a:spLocks noGrp="1"/>
          </p:cNvSpPr>
          <p:nvPr>
            <p:ph type="dt" idx="15"/>
          </p:nvPr>
        </p:nvSpPr>
        <p:spPr/>
        <p:txBody>
          <a:bodyPr/>
          <a:lstStyle/>
          <a:p>
            <a:r>
              <a:rPr lang="en-US"/>
              <a:t>March 2018</a:t>
            </a:r>
            <a:endParaRPr lang="en-GB"/>
          </a:p>
        </p:txBody>
      </p:sp>
      <p:sp>
        <p:nvSpPr>
          <p:cNvPr id="9" name="正方形/長方形 187">
            <a:extLst>
              <a:ext uri="{FF2B5EF4-FFF2-40B4-BE49-F238E27FC236}">
                <a16:creationId xmlns="" xmlns:a16="http://schemas.microsoft.com/office/drawing/2014/main" id="{8BFE0768-6BD0-4964-9BD6-261888D198AE}"/>
              </a:ext>
            </a:extLst>
          </p:cNvPr>
          <p:cNvSpPr/>
          <p:nvPr/>
        </p:nvSpPr>
        <p:spPr bwMode="auto">
          <a:xfrm>
            <a:off x="2529775" y="3710563"/>
            <a:ext cx="6941025" cy="2670945"/>
          </a:xfrm>
          <a:prstGeom prst="rect">
            <a:avLst/>
          </a:prstGeom>
          <a:solidFill>
            <a:srgbClr val="4BACC6">
              <a:lumMod val="20000"/>
              <a:lumOff val="80000"/>
            </a:srgbClr>
          </a:solidFill>
          <a:ln w="12700">
            <a:solidFill>
              <a:sysClr val="windowText" lastClr="000000"/>
            </a:solidFill>
            <a:prstDash val="dash"/>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grpSp>
        <p:nvGrpSpPr>
          <p:cNvPr id="10" name="グループ化 40">
            <a:extLst>
              <a:ext uri="{FF2B5EF4-FFF2-40B4-BE49-F238E27FC236}">
                <a16:creationId xmlns="" xmlns:a16="http://schemas.microsoft.com/office/drawing/2014/main" id="{FE10D315-AE97-40D7-8FA7-2391D7BF6567}"/>
              </a:ext>
            </a:extLst>
          </p:cNvPr>
          <p:cNvGrpSpPr/>
          <p:nvPr/>
        </p:nvGrpSpPr>
        <p:grpSpPr>
          <a:xfrm>
            <a:off x="2385759" y="1491676"/>
            <a:ext cx="7198602" cy="2061667"/>
            <a:chOff x="827584" y="1426137"/>
            <a:chExt cx="7198602" cy="2061667"/>
          </a:xfrm>
        </p:grpSpPr>
        <p:cxnSp>
          <p:nvCxnSpPr>
            <p:cNvPr id="11" name="直線コネクタ 96">
              <a:extLst>
                <a:ext uri="{FF2B5EF4-FFF2-40B4-BE49-F238E27FC236}">
                  <a16:creationId xmlns="" xmlns:a16="http://schemas.microsoft.com/office/drawing/2014/main" id="{9A313870-5050-4F79-88DE-F9E3A99C3A7A}"/>
                </a:ext>
              </a:extLst>
            </p:cNvPr>
            <p:cNvCxnSpPr/>
            <p:nvPr/>
          </p:nvCxnSpPr>
          <p:spPr bwMode="auto">
            <a:xfrm>
              <a:off x="5083620" y="1904608"/>
              <a:ext cx="338119" cy="0"/>
            </a:xfrm>
            <a:prstGeom prst="line">
              <a:avLst/>
            </a:prstGeom>
            <a:noFill/>
            <a:ln w="19050" cap="flat" cmpd="sng" algn="ctr">
              <a:solidFill>
                <a:sysClr val="windowText" lastClr="000000"/>
              </a:solidFill>
              <a:prstDash val="solid"/>
              <a:round/>
              <a:headEnd type="none" w="med" len="med"/>
              <a:tailEnd type="none" w="med" len="med"/>
            </a:ln>
            <a:effectLst/>
          </p:spPr>
        </p:cxnSp>
        <p:cxnSp>
          <p:nvCxnSpPr>
            <p:cNvPr id="12" name="直線コネクタ 97">
              <a:extLst>
                <a:ext uri="{FF2B5EF4-FFF2-40B4-BE49-F238E27FC236}">
                  <a16:creationId xmlns="" xmlns:a16="http://schemas.microsoft.com/office/drawing/2014/main" id="{88AD7EAD-A6BA-412B-94DE-312E4F884756}"/>
                </a:ext>
              </a:extLst>
            </p:cNvPr>
            <p:cNvCxnSpPr/>
            <p:nvPr/>
          </p:nvCxnSpPr>
          <p:spPr bwMode="auto">
            <a:xfrm>
              <a:off x="5083620" y="2015943"/>
              <a:ext cx="338119" cy="0"/>
            </a:xfrm>
            <a:prstGeom prst="line">
              <a:avLst/>
            </a:prstGeom>
            <a:noFill/>
            <a:ln w="19050" cap="flat" cmpd="sng" algn="ctr">
              <a:solidFill>
                <a:sysClr val="windowText" lastClr="000000"/>
              </a:solidFill>
              <a:prstDash val="solid"/>
              <a:round/>
              <a:headEnd type="none" w="med" len="med"/>
              <a:tailEnd type="none" w="med" len="med"/>
            </a:ln>
            <a:effectLst/>
          </p:spPr>
        </p:cxnSp>
        <p:cxnSp>
          <p:nvCxnSpPr>
            <p:cNvPr id="13" name="直線コネクタ 98">
              <a:extLst>
                <a:ext uri="{FF2B5EF4-FFF2-40B4-BE49-F238E27FC236}">
                  <a16:creationId xmlns="" xmlns:a16="http://schemas.microsoft.com/office/drawing/2014/main" id="{683C1AB2-68A8-43E7-945E-C0B0F9990DDB}"/>
                </a:ext>
              </a:extLst>
            </p:cNvPr>
            <p:cNvCxnSpPr/>
            <p:nvPr/>
          </p:nvCxnSpPr>
          <p:spPr bwMode="auto">
            <a:xfrm>
              <a:off x="5083620" y="2127278"/>
              <a:ext cx="338119" cy="0"/>
            </a:xfrm>
            <a:prstGeom prst="line">
              <a:avLst/>
            </a:prstGeom>
            <a:noFill/>
            <a:ln w="19050" cap="flat" cmpd="sng" algn="ctr">
              <a:solidFill>
                <a:sysClr val="windowText" lastClr="000000"/>
              </a:solidFill>
              <a:prstDash val="solid"/>
              <a:round/>
              <a:headEnd type="none" w="med" len="med"/>
              <a:tailEnd type="none" w="med" len="med"/>
            </a:ln>
            <a:effectLst/>
          </p:spPr>
        </p:cxnSp>
        <p:cxnSp>
          <p:nvCxnSpPr>
            <p:cNvPr id="14" name="直線コネクタ 99">
              <a:extLst>
                <a:ext uri="{FF2B5EF4-FFF2-40B4-BE49-F238E27FC236}">
                  <a16:creationId xmlns="" xmlns:a16="http://schemas.microsoft.com/office/drawing/2014/main" id="{A8938CC0-0DC0-42E6-AD7F-91B39418DD9A}"/>
                </a:ext>
              </a:extLst>
            </p:cNvPr>
            <p:cNvCxnSpPr/>
            <p:nvPr/>
          </p:nvCxnSpPr>
          <p:spPr bwMode="auto">
            <a:xfrm>
              <a:off x="5083620" y="2770258"/>
              <a:ext cx="338119" cy="0"/>
            </a:xfrm>
            <a:prstGeom prst="line">
              <a:avLst/>
            </a:prstGeom>
            <a:noFill/>
            <a:ln w="19050" cap="flat" cmpd="sng" algn="ctr">
              <a:solidFill>
                <a:sysClr val="windowText" lastClr="000000"/>
              </a:solidFill>
              <a:prstDash val="solid"/>
              <a:round/>
              <a:headEnd type="none" w="med" len="med"/>
              <a:tailEnd type="none" w="med" len="med"/>
            </a:ln>
            <a:effectLst/>
          </p:spPr>
        </p:cxnSp>
        <p:sp>
          <p:nvSpPr>
            <p:cNvPr id="15" name="テキスト ボックス 100">
              <a:extLst>
                <a:ext uri="{FF2B5EF4-FFF2-40B4-BE49-F238E27FC236}">
                  <a16:creationId xmlns="" xmlns:a16="http://schemas.microsoft.com/office/drawing/2014/main" id="{9202216F-CDAE-4E44-9757-23C35433127A}"/>
                </a:ext>
              </a:extLst>
            </p:cNvPr>
            <p:cNvSpPr txBox="1"/>
            <p:nvPr/>
          </p:nvSpPr>
          <p:spPr>
            <a:xfrm rot="5400000">
              <a:off x="5150919" y="2233323"/>
              <a:ext cx="420308" cy="43088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2200" b="0" i="0" u="none" strike="noStrike" kern="0" cap="none" spc="0" normalizeH="0" baseline="0" noProof="0" dirty="0">
                  <a:ln>
                    <a:noFill/>
                  </a:ln>
                  <a:solidFill>
                    <a:prstClr val="black"/>
                  </a:solidFill>
                  <a:effectLst/>
                  <a:uLnTx/>
                  <a:uFillTx/>
                  <a:latin typeface="Calibri"/>
                  <a:ea typeface="ＭＳ Ｐゴシック" panose="020B0600070205080204" pitchFamily="34" charset="-128"/>
                </a:rPr>
                <a:t>...</a:t>
              </a:r>
              <a:endParaRPr kumimoji="1" lang="ja-JP" altLang="en-US" sz="2200" b="0" i="0" u="none" strike="noStrike" kern="0" cap="none" spc="0" normalizeH="0" baseline="0" noProof="0" dirty="0">
                <a:ln>
                  <a:noFill/>
                </a:ln>
                <a:solidFill>
                  <a:prstClr val="black"/>
                </a:solidFill>
                <a:effectLst/>
                <a:uLnTx/>
                <a:uFillTx/>
                <a:latin typeface="Calibri"/>
                <a:ea typeface="ＭＳ Ｐゴシック" panose="020B0600070205080204" pitchFamily="34" charset="-128"/>
              </a:endParaRPr>
            </a:p>
          </p:txBody>
        </p:sp>
        <p:grpSp>
          <p:nvGrpSpPr>
            <p:cNvPr id="16" name="グループ化 101">
              <a:extLst>
                <a:ext uri="{FF2B5EF4-FFF2-40B4-BE49-F238E27FC236}">
                  <a16:creationId xmlns="" xmlns:a16="http://schemas.microsoft.com/office/drawing/2014/main" id="{72FD427E-C0F7-472F-8B4F-E81CD78CE09A}"/>
                </a:ext>
              </a:extLst>
            </p:cNvPr>
            <p:cNvGrpSpPr/>
            <p:nvPr/>
          </p:nvGrpSpPr>
          <p:grpSpPr>
            <a:xfrm>
              <a:off x="5418449" y="1706009"/>
              <a:ext cx="1260233" cy="1236382"/>
              <a:chOff x="5373968" y="2086949"/>
              <a:chExt cx="1260233" cy="1236382"/>
            </a:xfrm>
          </p:grpSpPr>
          <p:sp>
            <p:nvSpPr>
              <p:cNvPr id="107" name="正方形/長方形 104">
                <a:extLst>
                  <a:ext uri="{FF2B5EF4-FFF2-40B4-BE49-F238E27FC236}">
                    <a16:creationId xmlns="" xmlns:a16="http://schemas.microsoft.com/office/drawing/2014/main" id="{608BED0D-F01D-4E6E-B51D-05533093F210}"/>
                  </a:ext>
                </a:extLst>
              </p:cNvPr>
              <p:cNvSpPr/>
              <p:nvPr/>
            </p:nvSpPr>
            <p:spPr bwMode="auto">
              <a:xfrm>
                <a:off x="5373968" y="2086949"/>
                <a:ext cx="1260233" cy="1236382"/>
              </a:xfrm>
              <a:prstGeom prst="rect">
                <a:avLst/>
              </a:prstGeom>
              <a:solidFill>
                <a:srgbClr val="4BACC6">
                  <a:lumMod val="20000"/>
                  <a:lumOff val="80000"/>
                </a:srgbClr>
              </a:solidFill>
              <a:ln w="28575">
                <a:solidFill>
                  <a:sysClr val="windowText" lastClr="000000"/>
                </a:solid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08" name="テキスト ボックス 105">
                <a:extLst>
                  <a:ext uri="{FF2B5EF4-FFF2-40B4-BE49-F238E27FC236}">
                    <a16:creationId xmlns="" xmlns:a16="http://schemas.microsoft.com/office/drawing/2014/main" id="{87B67510-23DC-4B5F-919A-B1A634EBADA4}"/>
                  </a:ext>
                </a:extLst>
              </p:cNvPr>
              <p:cNvSpPr txBox="1"/>
              <p:nvPr/>
            </p:nvSpPr>
            <p:spPr>
              <a:xfrm>
                <a:off x="5414018" y="2407834"/>
                <a:ext cx="1180131" cy="584775"/>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Polarization</a:t>
                </a: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Selection</a:t>
                </a:r>
                <a:endParaRPr kumimoji="1" lang="ja-JP"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grpSp>
        <p:cxnSp>
          <p:nvCxnSpPr>
            <p:cNvPr id="17" name="直線コネクタ 102">
              <a:extLst>
                <a:ext uri="{FF2B5EF4-FFF2-40B4-BE49-F238E27FC236}">
                  <a16:creationId xmlns="" xmlns:a16="http://schemas.microsoft.com/office/drawing/2014/main" id="{C97DE276-EB99-4BC5-96DB-42B24A018EA8}"/>
                </a:ext>
              </a:extLst>
            </p:cNvPr>
            <p:cNvCxnSpPr/>
            <p:nvPr/>
          </p:nvCxnSpPr>
          <p:spPr bwMode="auto">
            <a:xfrm>
              <a:off x="6675499" y="2325905"/>
              <a:ext cx="338119" cy="0"/>
            </a:xfrm>
            <a:prstGeom prst="line">
              <a:avLst/>
            </a:prstGeom>
            <a:noFill/>
            <a:ln w="19050" cap="flat" cmpd="sng" algn="ctr">
              <a:solidFill>
                <a:sysClr val="windowText" lastClr="000000"/>
              </a:solidFill>
              <a:prstDash val="solid"/>
              <a:round/>
              <a:headEnd type="none" w="med" len="med"/>
              <a:tailEnd type="none" w="med" len="med"/>
            </a:ln>
            <a:effectLst/>
          </p:spPr>
        </p:cxnSp>
        <p:sp>
          <p:nvSpPr>
            <p:cNvPr id="18" name="テキスト ボックス 103">
              <a:extLst>
                <a:ext uri="{FF2B5EF4-FFF2-40B4-BE49-F238E27FC236}">
                  <a16:creationId xmlns="" xmlns:a16="http://schemas.microsoft.com/office/drawing/2014/main" id="{8F492AE6-B185-4D52-A7FC-EAA0DAD45CC2}"/>
                </a:ext>
              </a:extLst>
            </p:cNvPr>
            <p:cNvSpPr txBox="1"/>
            <p:nvPr/>
          </p:nvSpPr>
          <p:spPr>
            <a:xfrm>
              <a:off x="6943838" y="2002739"/>
              <a:ext cx="1082348" cy="646331"/>
            </a:xfrm>
            <a:prstGeom prst="rect">
              <a:avLst/>
            </a:prstGeom>
            <a:solidFill>
              <a:sysClr val="window" lastClr="FFFFFF"/>
            </a:solidFill>
            <a:ln>
              <a:solidFill>
                <a:sysClr val="windowText" lastClr="000000"/>
              </a:solidFill>
            </a:ln>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Baseband</a:t>
              </a: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Data</a:t>
              </a:r>
              <a:endParaRPr kumimoji="1" lang="ja-JP" altLang="en-US" sz="18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grpSp>
          <p:nvGrpSpPr>
            <p:cNvPr id="19" name="グループ化 74">
              <a:extLst>
                <a:ext uri="{FF2B5EF4-FFF2-40B4-BE49-F238E27FC236}">
                  <a16:creationId xmlns="" xmlns:a16="http://schemas.microsoft.com/office/drawing/2014/main" id="{1FBC9B1F-4F48-4DA0-89B4-5A8BD4429236}"/>
                </a:ext>
              </a:extLst>
            </p:cNvPr>
            <p:cNvGrpSpPr/>
            <p:nvPr/>
          </p:nvGrpSpPr>
          <p:grpSpPr>
            <a:xfrm>
              <a:off x="3199422" y="2720465"/>
              <a:ext cx="1244581" cy="767339"/>
              <a:chOff x="3790950" y="3661786"/>
              <a:chExt cx="1244581" cy="767339"/>
            </a:xfrm>
          </p:grpSpPr>
          <p:pic>
            <p:nvPicPr>
              <p:cNvPr id="103" name="図 175">
                <a:extLst>
                  <a:ext uri="{FF2B5EF4-FFF2-40B4-BE49-F238E27FC236}">
                    <a16:creationId xmlns="" xmlns:a16="http://schemas.microsoft.com/office/drawing/2014/main" id="{5A496F28-7012-48B1-AB1E-2D220EFEE49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90031" y="3945886"/>
                <a:ext cx="679118" cy="243019"/>
              </a:xfrm>
              <a:prstGeom prst="rect">
                <a:avLst/>
              </a:prstGeom>
            </p:spPr>
          </p:pic>
          <p:pic>
            <p:nvPicPr>
              <p:cNvPr id="104" name="図 176">
                <a:extLst>
                  <a:ext uri="{FF2B5EF4-FFF2-40B4-BE49-F238E27FC236}">
                    <a16:creationId xmlns="" xmlns:a16="http://schemas.microsoft.com/office/drawing/2014/main" id="{1F2A617E-5E99-4D88-86E5-0B5E6281D12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56413" y="3945886"/>
                <a:ext cx="679118" cy="243019"/>
              </a:xfrm>
              <a:prstGeom prst="rect">
                <a:avLst/>
              </a:prstGeom>
            </p:spPr>
          </p:pic>
          <p:sp>
            <p:nvSpPr>
              <p:cNvPr id="105" name="正方形/長方形 177">
                <a:extLst>
                  <a:ext uri="{FF2B5EF4-FFF2-40B4-BE49-F238E27FC236}">
                    <a16:creationId xmlns="" xmlns:a16="http://schemas.microsoft.com/office/drawing/2014/main" id="{3C091C14-5A77-4BB2-A246-D3FD6AB96F5C}"/>
                  </a:ext>
                </a:extLst>
              </p:cNvPr>
              <p:cNvSpPr/>
              <p:nvPr/>
            </p:nvSpPr>
            <p:spPr bwMode="auto">
              <a:xfrm>
                <a:off x="3790950" y="3661786"/>
                <a:ext cx="304800" cy="767339"/>
              </a:xfrm>
              <a:prstGeom prst="rect">
                <a:avLst/>
              </a:prstGeom>
              <a:solidFill>
                <a:sysClr val="window" lastClr="FFFFFF"/>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06" name="正方形/長方形 178">
                <a:extLst>
                  <a:ext uri="{FF2B5EF4-FFF2-40B4-BE49-F238E27FC236}">
                    <a16:creationId xmlns="" xmlns:a16="http://schemas.microsoft.com/office/drawing/2014/main" id="{03469994-7633-4EE2-B0E6-E330ACFAA541}"/>
                  </a:ext>
                </a:extLst>
              </p:cNvPr>
              <p:cNvSpPr/>
              <p:nvPr/>
            </p:nvSpPr>
            <p:spPr bwMode="auto">
              <a:xfrm>
                <a:off x="4576643" y="3661786"/>
                <a:ext cx="458887" cy="767339"/>
              </a:xfrm>
              <a:prstGeom prst="rect">
                <a:avLst/>
              </a:prstGeom>
              <a:solidFill>
                <a:sysClr val="window" lastClr="FFFFFF"/>
              </a:solidFill>
              <a:ln w="952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grpSp>
        <p:grpSp>
          <p:nvGrpSpPr>
            <p:cNvPr id="20" name="グループ化 78">
              <a:extLst>
                <a:ext uri="{FF2B5EF4-FFF2-40B4-BE49-F238E27FC236}">
                  <a16:creationId xmlns="" xmlns:a16="http://schemas.microsoft.com/office/drawing/2014/main" id="{851D0A92-64F7-4D27-8FDD-D86580856BA9}"/>
                </a:ext>
              </a:extLst>
            </p:cNvPr>
            <p:cNvGrpSpPr/>
            <p:nvPr/>
          </p:nvGrpSpPr>
          <p:grpSpPr>
            <a:xfrm>
              <a:off x="827584" y="1514652"/>
              <a:ext cx="2659870" cy="1766194"/>
              <a:chOff x="-396284" y="1704698"/>
              <a:chExt cx="3234838" cy="2147982"/>
            </a:xfrm>
          </p:grpSpPr>
          <p:grpSp>
            <p:nvGrpSpPr>
              <p:cNvPr id="44" name="グループ化 116">
                <a:extLst>
                  <a:ext uri="{FF2B5EF4-FFF2-40B4-BE49-F238E27FC236}">
                    <a16:creationId xmlns="" xmlns:a16="http://schemas.microsoft.com/office/drawing/2014/main" id="{F4A3FE35-1E03-472D-91AE-3914F4982F43}"/>
                  </a:ext>
                </a:extLst>
              </p:cNvPr>
              <p:cNvGrpSpPr/>
              <p:nvPr/>
            </p:nvGrpSpPr>
            <p:grpSpPr>
              <a:xfrm>
                <a:off x="-396284" y="2683260"/>
                <a:ext cx="3234838" cy="1169420"/>
                <a:chOff x="2244981" y="8697597"/>
                <a:chExt cx="3700323" cy="830603"/>
              </a:xfrm>
            </p:grpSpPr>
            <p:pic>
              <p:nvPicPr>
                <p:cNvPr id="68" name="図 140">
                  <a:extLst>
                    <a:ext uri="{FF2B5EF4-FFF2-40B4-BE49-F238E27FC236}">
                      <a16:creationId xmlns="" xmlns:a16="http://schemas.microsoft.com/office/drawing/2014/main" id="{A5DFBECA-7DF3-49F1-A6C9-2FBD0648102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V="1">
                  <a:off x="2723892" y="8725856"/>
                  <a:ext cx="2896490" cy="684604"/>
                </a:xfrm>
                <a:prstGeom prst="rect">
                  <a:avLst/>
                </a:prstGeom>
              </p:spPr>
            </p:pic>
            <p:pic>
              <p:nvPicPr>
                <p:cNvPr id="69" name="図 141">
                  <a:extLst>
                    <a:ext uri="{FF2B5EF4-FFF2-40B4-BE49-F238E27FC236}">
                      <a16:creationId xmlns="" xmlns:a16="http://schemas.microsoft.com/office/drawing/2014/main" id="{9D1E552E-17A2-4AA8-9A43-13947C5D0FE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2540403" y="9016776"/>
                  <a:ext cx="147176" cy="99093"/>
                </a:xfrm>
                <a:prstGeom prst="rect">
                  <a:avLst/>
                </a:prstGeom>
              </p:spPr>
            </p:pic>
            <p:pic>
              <p:nvPicPr>
                <p:cNvPr id="70" name="図 142">
                  <a:extLst>
                    <a:ext uri="{FF2B5EF4-FFF2-40B4-BE49-F238E27FC236}">
                      <a16:creationId xmlns="" xmlns:a16="http://schemas.microsoft.com/office/drawing/2014/main" id="{16481CDD-FD82-4E2F-A694-EED09B6C1BB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2642886" y="8934967"/>
                  <a:ext cx="147176" cy="262711"/>
                </a:xfrm>
                <a:prstGeom prst="rect">
                  <a:avLst/>
                </a:prstGeom>
              </p:spPr>
            </p:pic>
            <p:pic>
              <p:nvPicPr>
                <p:cNvPr id="71" name="図 143">
                  <a:extLst>
                    <a:ext uri="{FF2B5EF4-FFF2-40B4-BE49-F238E27FC236}">
                      <a16:creationId xmlns="" xmlns:a16="http://schemas.microsoft.com/office/drawing/2014/main" id="{B36454A4-D3A8-401B-965A-B8E3E8C170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2742892" y="8855297"/>
                  <a:ext cx="147176" cy="422051"/>
                </a:xfrm>
                <a:prstGeom prst="rect">
                  <a:avLst/>
                </a:prstGeom>
              </p:spPr>
            </p:pic>
            <p:pic>
              <p:nvPicPr>
                <p:cNvPr id="72" name="図 144">
                  <a:extLst>
                    <a:ext uri="{FF2B5EF4-FFF2-40B4-BE49-F238E27FC236}">
                      <a16:creationId xmlns="" xmlns:a16="http://schemas.microsoft.com/office/drawing/2014/main" id="{32BF736F-458B-4DA3-A2A1-6FE358A105E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2845373" y="8780572"/>
                  <a:ext cx="147176" cy="571501"/>
                </a:xfrm>
                <a:prstGeom prst="rect">
                  <a:avLst/>
                </a:prstGeom>
              </p:spPr>
            </p:pic>
            <p:pic>
              <p:nvPicPr>
                <p:cNvPr id="73" name="図 145">
                  <a:extLst>
                    <a:ext uri="{FF2B5EF4-FFF2-40B4-BE49-F238E27FC236}">
                      <a16:creationId xmlns="" xmlns:a16="http://schemas.microsoft.com/office/drawing/2014/main" id="{AD6EAAD5-22E1-4A48-89D7-B69B3005219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2945379" y="8742190"/>
                  <a:ext cx="147176" cy="648266"/>
                </a:xfrm>
                <a:prstGeom prst="rect">
                  <a:avLst/>
                </a:prstGeom>
              </p:spPr>
            </p:pic>
            <p:pic>
              <p:nvPicPr>
                <p:cNvPr id="74" name="図 146">
                  <a:extLst>
                    <a:ext uri="{FF2B5EF4-FFF2-40B4-BE49-F238E27FC236}">
                      <a16:creationId xmlns="" xmlns:a16="http://schemas.microsoft.com/office/drawing/2014/main" id="{FB98EF92-DDE4-4AB1-8E19-3480DB2B46B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3047862" y="8735034"/>
                  <a:ext cx="147176" cy="662577"/>
                </a:xfrm>
                <a:prstGeom prst="rect">
                  <a:avLst/>
                </a:prstGeom>
              </p:spPr>
            </p:pic>
            <p:pic>
              <p:nvPicPr>
                <p:cNvPr id="75" name="図 147">
                  <a:extLst>
                    <a:ext uri="{FF2B5EF4-FFF2-40B4-BE49-F238E27FC236}">
                      <a16:creationId xmlns="" xmlns:a16="http://schemas.microsoft.com/office/drawing/2014/main" id="{50E7732D-9BED-4A8E-9513-70BB88615F9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3147273" y="8749805"/>
                  <a:ext cx="147176" cy="633035"/>
                </a:xfrm>
                <a:prstGeom prst="rect">
                  <a:avLst/>
                </a:prstGeom>
              </p:spPr>
            </p:pic>
            <p:pic>
              <p:nvPicPr>
                <p:cNvPr id="76" name="図 148">
                  <a:extLst>
                    <a:ext uri="{FF2B5EF4-FFF2-40B4-BE49-F238E27FC236}">
                      <a16:creationId xmlns="" xmlns:a16="http://schemas.microsoft.com/office/drawing/2014/main" id="{2C0D785C-8309-4CBC-8D48-2BA65DB1582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3249767" y="8809132"/>
                  <a:ext cx="147176" cy="514381"/>
                </a:xfrm>
                <a:prstGeom prst="rect">
                  <a:avLst/>
                </a:prstGeom>
              </p:spPr>
            </p:pic>
            <p:pic>
              <p:nvPicPr>
                <p:cNvPr id="77" name="図 149">
                  <a:extLst>
                    <a:ext uri="{FF2B5EF4-FFF2-40B4-BE49-F238E27FC236}">
                      <a16:creationId xmlns="" xmlns:a16="http://schemas.microsoft.com/office/drawing/2014/main" id="{EA007F7B-E9D3-4E53-A513-8368A6794E3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3349900" y="8871339"/>
                  <a:ext cx="147176" cy="389967"/>
                </a:xfrm>
                <a:prstGeom prst="rect">
                  <a:avLst/>
                </a:prstGeom>
              </p:spPr>
            </p:pic>
            <p:pic>
              <p:nvPicPr>
                <p:cNvPr id="78" name="図 150">
                  <a:extLst>
                    <a:ext uri="{FF2B5EF4-FFF2-40B4-BE49-F238E27FC236}">
                      <a16:creationId xmlns="" xmlns:a16="http://schemas.microsoft.com/office/drawing/2014/main" id="{6E4DEB9F-5367-491A-A661-13D3B5E6A74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3452389" y="8979106"/>
                  <a:ext cx="147176" cy="174429"/>
                </a:xfrm>
                <a:prstGeom prst="rect">
                  <a:avLst/>
                </a:prstGeom>
              </p:spPr>
            </p:pic>
            <p:pic>
              <p:nvPicPr>
                <p:cNvPr id="79" name="図 151">
                  <a:extLst>
                    <a:ext uri="{FF2B5EF4-FFF2-40B4-BE49-F238E27FC236}">
                      <a16:creationId xmlns="" xmlns:a16="http://schemas.microsoft.com/office/drawing/2014/main" id="{DF98C89E-BF32-4585-B631-F061C3D99A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3551556" y="9016776"/>
                  <a:ext cx="147176" cy="99093"/>
                </a:xfrm>
                <a:prstGeom prst="rect">
                  <a:avLst/>
                </a:prstGeom>
              </p:spPr>
            </p:pic>
            <p:pic>
              <p:nvPicPr>
                <p:cNvPr id="80" name="図 152">
                  <a:extLst>
                    <a:ext uri="{FF2B5EF4-FFF2-40B4-BE49-F238E27FC236}">
                      <a16:creationId xmlns="" xmlns:a16="http://schemas.microsoft.com/office/drawing/2014/main" id="{16F3C449-2FA1-4459-8F38-5E36FA11D0F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3654039" y="8934967"/>
                  <a:ext cx="147176" cy="262711"/>
                </a:xfrm>
                <a:prstGeom prst="rect">
                  <a:avLst/>
                </a:prstGeom>
              </p:spPr>
            </p:pic>
            <p:pic>
              <p:nvPicPr>
                <p:cNvPr id="81" name="図 153">
                  <a:extLst>
                    <a:ext uri="{FF2B5EF4-FFF2-40B4-BE49-F238E27FC236}">
                      <a16:creationId xmlns="" xmlns:a16="http://schemas.microsoft.com/office/drawing/2014/main" id="{DB0375F1-444B-4199-BE6B-AB6D2A9CD69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3754045" y="8855297"/>
                  <a:ext cx="147176" cy="422051"/>
                </a:xfrm>
                <a:prstGeom prst="rect">
                  <a:avLst/>
                </a:prstGeom>
              </p:spPr>
            </p:pic>
            <p:pic>
              <p:nvPicPr>
                <p:cNvPr id="82" name="図 154">
                  <a:extLst>
                    <a:ext uri="{FF2B5EF4-FFF2-40B4-BE49-F238E27FC236}">
                      <a16:creationId xmlns="" xmlns:a16="http://schemas.microsoft.com/office/drawing/2014/main" id="{B108364F-97B9-4012-8F0B-724F9CE6A9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3856526" y="8780572"/>
                  <a:ext cx="147176" cy="571501"/>
                </a:xfrm>
                <a:prstGeom prst="rect">
                  <a:avLst/>
                </a:prstGeom>
              </p:spPr>
            </p:pic>
            <p:pic>
              <p:nvPicPr>
                <p:cNvPr id="83" name="図 155">
                  <a:extLst>
                    <a:ext uri="{FF2B5EF4-FFF2-40B4-BE49-F238E27FC236}">
                      <a16:creationId xmlns="" xmlns:a16="http://schemas.microsoft.com/office/drawing/2014/main" id="{61D42DFA-C28D-4922-8511-BC89E0FE2FE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3956532" y="8742190"/>
                  <a:ext cx="147176" cy="648266"/>
                </a:xfrm>
                <a:prstGeom prst="rect">
                  <a:avLst/>
                </a:prstGeom>
              </p:spPr>
            </p:pic>
            <p:pic>
              <p:nvPicPr>
                <p:cNvPr id="84" name="図 156">
                  <a:extLst>
                    <a:ext uri="{FF2B5EF4-FFF2-40B4-BE49-F238E27FC236}">
                      <a16:creationId xmlns="" xmlns:a16="http://schemas.microsoft.com/office/drawing/2014/main" id="{4AC02072-3A2B-4528-9622-0818D779C43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4059015" y="8735034"/>
                  <a:ext cx="147176" cy="662577"/>
                </a:xfrm>
                <a:prstGeom prst="rect">
                  <a:avLst/>
                </a:prstGeom>
              </p:spPr>
            </p:pic>
            <p:pic>
              <p:nvPicPr>
                <p:cNvPr id="85" name="図 157">
                  <a:extLst>
                    <a:ext uri="{FF2B5EF4-FFF2-40B4-BE49-F238E27FC236}">
                      <a16:creationId xmlns="" xmlns:a16="http://schemas.microsoft.com/office/drawing/2014/main" id="{AFE78503-AC10-4A6B-ACF3-1EF3A463190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4158426" y="8749805"/>
                  <a:ext cx="147176" cy="633035"/>
                </a:xfrm>
                <a:prstGeom prst="rect">
                  <a:avLst/>
                </a:prstGeom>
              </p:spPr>
            </p:pic>
            <p:pic>
              <p:nvPicPr>
                <p:cNvPr id="86" name="図 158">
                  <a:extLst>
                    <a:ext uri="{FF2B5EF4-FFF2-40B4-BE49-F238E27FC236}">
                      <a16:creationId xmlns="" xmlns:a16="http://schemas.microsoft.com/office/drawing/2014/main" id="{0B136A9A-335C-4D24-9963-293CD5DC54C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4260920" y="8809132"/>
                  <a:ext cx="147176" cy="514381"/>
                </a:xfrm>
                <a:prstGeom prst="rect">
                  <a:avLst/>
                </a:prstGeom>
              </p:spPr>
            </p:pic>
            <p:pic>
              <p:nvPicPr>
                <p:cNvPr id="87" name="図 159">
                  <a:extLst>
                    <a:ext uri="{FF2B5EF4-FFF2-40B4-BE49-F238E27FC236}">
                      <a16:creationId xmlns="" xmlns:a16="http://schemas.microsoft.com/office/drawing/2014/main" id="{59E564A8-88DA-4631-84BC-BB3B6FFB04B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4361053" y="8871339"/>
                  <a:ext cx="147176" cy="389967"/>
                </a:xfrm>
                <a:prstGeom prst="rect">
                  <a:avLst/>
                </a:prstGeom>
              </p:spPr>
            </p:pic>
            <p:pic>
              <p:nvPicPr>
                <p:cNvPr id="88" name="図 160">
                  <a:extLst>
                    <a:ext uri="{FF2B5EF4-FFF2-40B4-BE49-F238E27FC236}">
                      <a16:creationId xmlns="" xmlns:a16="http://schemas.microsoft.com/office/drawing/2014/main" id="{CEB53DF7-46C4-49FB-AA3C-68EF4EEBFF9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4463542" y="8979106"/>
                  <a:ext cx="147176" cy="174429"/>
                </a:xfrm>
                <a:prstGeom prst="rect">
                  <a:avLst/>
                </a:prstGeom>
              </p:spPr>
            </p:pic>
            <p:pic>
              <p:nvPicPr>
                <p:cNvPr id="89" name="図 161">
                  <a:extLst>
                    <a:ext uri="{FF2B5EF4-FFF2-40B4-BE49-F238E27FC236}">
                      <a16:creationId xmlns="" xmlns:a16="http://schemas.microsoft.com/office/drawing/2014/main" id="{0FDEC82E-7097-4921-815D-8D25A0453CC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4563468" y="9016776"/>
                  <a:ext cx="147176" cy="99093"/>
                </a:xfrm>
                <a:prstGeom prst="rect">
                  <a:avLst/>
                </a:prstGeom>
              </p:spPr>
            </p:pic>
            <p:pic>
              <p:nvPicPr>
                <p:cNvPr id="90" name="図 162">
                  <a:extLst>
                    <a:ext uri="{FF2B5EF4-FFF2-40B4-BE49-F238E27FC236}">
                      <a16:creationId xmlns="" xmlns:a16="http://schemas.microsoft.com/office/drawing/2014/main" id="{8810FE53-DC68-4C04-B0F4-E6227F94150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4665951" y="8934967"/>
                  <a:ext cx="147176" cy="262711"/>
                </a:xfrm>
                <a:prstGeom prst="rect">
                  <a:avLst/>
                </a:prstGeom>
              </p:spPr>
            </p:pic>
            <p:pic>
              <p:nvPicPr>
                <p:cNvPr id="91" name="図 163">
                  <a:extLst>
                    <a:ext uri="{FF2B5EF4-FFF2-40B4-BE49-F238E27FC236}">
                      <a16:creationId xmlns="" xmlns:a16="http://schemas.microsoft.com/office/drawing/2014/main" id="{2872B8F8-4577-497D-9EE2-9A8EA6B7DBB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4765957" y="8855297"/>
                  <a:ext cx="147176" cy="422051"/>
                </a:xfrm>
                <a:prstGeom prst="rect">
                  <a:avLst/>
                </a:prstGeom>
              </p:spPr>
            </p:pic>
            <p:pic>
              <p:nvPicPr>
                <p:cNvPr id="92" name="図 164">
                  <a:extLst>
                    <a:ext uri="{FF2B5EF4-FFF2-40B4-BE49-F238E27FC236}">
                      <a16:creationId xmlns="" xmlns:a16="http://schemas.microsoft.com/office/drawing/2014/main" id="{2D9B4859-01E7-4C1E-B3F4-D2D089FF90E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4868438" y="8780572"/>
                  <a:ext cx="147176" cy="571501"/>
                </a:xfrm>
                <a:prstGeom prst="rect">
                  <a:avLst/>
                </a:prstGeom>
              </p:spPr>
            </p:pic>
            <p:pic>
              <p:nvPicPr>
                <p:cNvPr id="93" name="図 165">
                  <a:extLst>
                    <a:ext uri="{FF2B5EF4-FFF2-40B4-BE49-F238E27FC236}">
                      <a16:creationId xmlns="" xmlns:a16="http://schemas.microsoft.com/office/drawing/2014/main" id="{C6176638-2960-4C51-BFE3-9E4F245AAD1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4968444" y="8742190"/>
                  <a:ext cx="147176" cy="648266"/>
                </a:xfrm>
                <a:prstGeom prst="rect">
                  <a:avLst/>
                </a:prstGeom>
              </p:spPr>
            </p:pic>
            <p:pic>
              <p:nvPicPr>
                <p:cNvPr id="94" name="図 166">
                  <a:extLst>
                    <a:ext uri="{FF2B5EF4-FFF2-40B4-BE49-F238E27FC236}">
                      <a16:creationId xmlns="" xmlns:a16="http://schemas.microsoft.com/office/drawing/2014/main" id="{23C8A6D3-EDD2-425E-AC40-11C46230BE7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5070927" y="8735034"/>
                  <a:ext cx="147176" cy="662577"/>
                </a:xfrm>
                <a:prstGeom prst="rect">
                  <a:avLst/>
                </a:prstGeom>
              </p:spPr>
            </p:pic>
            <p:pic>
              <p:nvPicPr>
                <p:cNvPr id="95" name="図 167">
                  <a:extLst>
                    <a:ext uri="{FF2B5EF4-FFF2-40B4-BE49-F238E27FC236}">
                      <a16:creationId xmlns="" xmlns:a16="http://schemas.microsoft.com/office/drawing/2014/main" id="{B129F0E9-5F67-4183-A3E6-BA2C2C5A5A7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5170338" y="8749805"/>
                  <a:ext cx="147176" cy="633035"/>
                </a:xfrm>
                <a:prstGeom prst="rect">
                  <a:avLst/>
                </a:prstGeom>
              </p:spPr>
            </p:pic>
            <p:pic>
              <p:nvPicPr>
                <p:cNvPr id="96" name="図 168">
                  <a:extLst>
                    <a:ext uri="{FF2B5EF4-FFF2-40B4-BE49-F238E27FC236}">
                      <a16:creationId xmlns="" xmlns:a16="http://schemas.microsoft.com/office/drawing/2014/main" id="{BE17C372-7498-48E2-A22C-8036DD95ECF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5272832" y="8809132"/>
                  <a:ext cx="147176" cy="514381"/>
                </a:xfrm>
                <a:prstGeom prst="rect">
                  <a:avLst/>
                </a:prstGeom>
              </p:spPr>
            </p:pic>
            <p:pic>
              <p:nvPicPr>
                <p:cNvPr id="97" name="図 169">
                  <a:extLst>
                    <a:ext uri="{FF2B5EF4-FFF2-40B4-BE49-F238E27FC236}">
                      <a16:creationId xmlns="" xmlns:a16="http://schemas.microsoft.com/office/drawing/2014/main" id="{8CAF3501-2836-42B7-A4BE-ED468FEF08E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5372965" y="8871339"/>
                  <a:ext cx="147176" cy="389967"/>
                </a:xfrm>
                <a:prstGeom prst="rect">
                  <a:avLst/>
                </a:prstGeom>
              </p:spPr>
            </p:pic>
            <p:pic>
              <p:nvPicPr>
                <p:cNvPr id="98" name="図 170">
                  <a:extLst>
                    <a:ext uri="{FF2B5EF4-FFF2-40B4-BE49-F238E27FC236}">
                      <a16:creationId xmlns="" xmlns:a16="http://schemas.microsoft.com/office/drawing/2014/main" id="{742037D4-023E-4878-B8C4-7C5869131D9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5475454" y="8979106"/>
                  <a:ext cx="147176" cy="174429"/>
                </a:xfrm>
                <a:prstGeom prst="rect">
                  <a:avLst/>
                </a:prstGeom>
              </p:spPr>
            </p:pic>
            <p:pic>
              <p:nvPicPr>
                <p:cNvPr id="99" name="図 171">
                  <a:extLst>
                    <a:ext uri="{FF2B5EF4-FFF2-40B4-BE49-F238E27FC236}">
                      <a16:creationId xmlns="" xmlns:a16="http://schemas.microsoft.com/office/drawing/2014/main" id="{FC3ECECB-8E37-41CF-A02B-072BEEA8C56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5568591" y="9016776"/>
                  <a:ext cx="147176" cy="99093"/>
                </a:xfrm>
                <a:prstGeom prst="rect">
                  <a:avLst/>
                </a:prstGeom>
              </p:spPr>
            </p:pic>
            <p:sp>
              <p:nvSpPr>
                <p:cNvPr id="100" name="正方形/長方形 172">
                  <a:extLst>
                    <a:ext uri="{FF2B5EF4-FFF2-40B4-BE49-F238E27FC236}">
                      <a16:creationId xmlns="" xmlns:a16="http://schemas.microsoft.com/office/drawing/2014/main" id="{BBDE6CDB-0CC2-4567-B8B3-F08D2F33E59A}"/>
                    </a:ext>
                  </a:extLst>
                </p:cNvPr>
                <p:cNvSpPr/>
                <p:nvPr/>
              </p:nvSpPr>
              <p:spPr>
                <a:xfrm flipV="1">
                  <a:off x="5097486" y="8697597"/>
                  <a:ext cx="847818" cy="830603"/>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a:ea typeface="ＭＳ Ｐゴシック" panose="020B0600070205080204" pitchFamily="34" charset="-128"/>
                    <a:cs typeface="+mn-cs"/>
                  </a:endParaRPr>
                </a:p>
              </p:txBody>
            </p:sp>
            <p:sp>
              <p:nvSpPr>
                <p:cNvPr id="101" name="正方形/長方形 173">
                  <a:extLst>
                    <a:ext uri="{FF2B5EF4-FFF2-40B4-BE49-F238E27FC236}">
                      <a16:creationId xmlns="" xmlns:a16="http://schemas.microsoft.com/office/drawing/2014/main" id="{40A21579-C3C2-4539-9E4F-56B1D1E18FC7}"/>
                    </a:ext>
                  </a:extLst>
                </p:cNvPr>
                <p:cNvSpPr/>
                <p:nvPr/>
              </p:nvSpPr>
              <p:spPr>
                <a:xfrm flipV="1">
                  <a:off x="2244981" y="8697597"/>
                  <a:ext cx="847818" cy="830603"/>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a:ea typeface="ＭＳ Ｐゴシック" panose="020B0600070205080204" pitchFamily="34" charset="-128"/>
                    <a:cs typeface="+mn-cs"/>
                  </a:endParaRPr>
                </a:p>
              </p:txBody>
            </p:sp>
            <p:pic>
              <p:nvPicPr>
                <p:cNvPr id="102" name="図 174">
                  <a:extLst>
                    <a:ext uri="{FF2B5EF4-FFF2-40B4-BE49-F238E27FC236}">
                      <a16:creationId xmlns="" xmlns:a16="http://schemas.microsoft.com/office/drawing/2014/main" id="{49768486-4C8C-478D-886A-5F3FC0B101C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flipV="1">
                  <a:off x="2589616" y="8741428"/>
                  <a:ext cx="2908565" cy="691448"/>
                </a:xfrm>
                <a:prstGeom prst="rect">
                  <a:avLst/>
                </a:prstGeom>
              </p:spPr>
            </p:pic>
          </p:grpSp>
          <p:grpSp>
            <p:nvGrpSpPr>
              <p:cNvPr id="45" name="グループ化 117">
                <a:extLst>
                  <a:ext uri="{FF2B5EF4-FFF2-40B4-BE49-F238E27FC236}">
                    <a16:creationId xmlns="" xmlns:a16="http://schemas.microsoft.com/office/drawing/2014/main" id="{1F26FB9F-AF5D-41FF-9B6C-1D2120816619}"/>
                  </a:ext>
                </a:extLst>
              </p:cNvPr>
              <p:cNvGrpSpPr/>
              <p:nvPr/>
            </p:nvGrpSpPr>
            <p:grpSpPr>
              <a:xfrm>
                <a:off x="-156826" y="1704698"/>
                <a:ext cx="2724929" cy="966535"/>
                <a:chOff x="2971904" y="7719383"/>
                <a:chExt cx="3117042" cy="686502"/>
              </a:xfrm>
            </p:grpSpPr>
            <p:pic>
              <p:nvPicPr>
                <p:cNvPr id="46" name="図 118">
                  <a:extLst>
                    <a:ext uri="{FF2B5EF4-FFF2-40B4-BE49-F238E27FC236}">
                      <a16:creationId xmlns="" xmlns:a16="http://schemas.microsoft.com/office/drawing/2014/main" id="{D6312CC8-734F-4DD7-980D-EB944AE9951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flipV="1">
                  <a:off x="2971904" y="7719383"/>
                  <a:ext cx="2923229" cy="686502"/>
                </a:xfrm>
                <a:prstGeom prst="rect">
                  <a:avLst/>
                </a:prstGeom>
              </p:spPr>
            </p:pic>
            <p:pic>
              <p:nvPicPr>
                <p:cNvPr id="47" name="図 119">
                  <a:extLst>
                    <a:ext uri="{FF2B5EF4-FFF2-40B4-BE49-F238E27FC236}">
                      <a16:creationId xmlns="" xmlns:a16="http://schemas.microsoft.com/office/drawing/2014/main" id="{DC5366FC-691C-4100-93C2-4ECEFE7BCF7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7024" y="7727925"/>
                  <a:ext cx="3041922" cy="675895"/>
                </a:xfrm>
                <a:prstGeom prst="rect">
                  <a:avLst/>
                </a:prstGeom>
              </p:spPr>
            </p:pic>
            <p:pic>
              <p:nvPicPr>
                <p:cNvPr id="48" name="図 120">
                  <a:extLst>
                    <a:ext uri="{FF2B5EF4-FFF2-40B4-BE49-F238E27FC236}">
                      <a16:creationId xmlns="" xmlns:a16="http://schemas.microsoft.com/office/drawing/2014/main" id="{ACFCE9B7-BA44-43B4-AB84-00D3C807AC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29672" y="8006683"/>
                  <a:ext cx="150062" cy="99093"/>
                </a:xfrm>
                <a:prstGeom prst="rect">
                  <a:avLst/>
                </a:prstGeom>
              </p:spPr>
            </p:pic>
            <p:pic>
              <p:nvPicPr>
                <p:cNvPr id="49" name="図 121">
                  <a:extLst>
                    <a:ext uri="{FF2B5EF4-FFF2-40B4-BE49-F238E27FC236}">
                      <a16:creationId xmlns="" xmlns:a16="http://schemas.microsoft.com/office/drawing/2014/main" id="{FA8794FE-CC57-4052-8FF8-D4C9AA3954D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34166" y="7924874"/>
                  <a:ext cx="150062" cy="262711"/>
                </a:xfrm>
                <a:prstGeom prst="rect">
                  <a:avLst/>
                </a:prstGeom>
              </p:spPr>
            </p:pic>
            <p:pic>
              <p:nvPicPr>
                <p:cNvPr id="50" name="図 122">
                  <a:extLst>
                    <a:ext uri="{FF2B5EF4-FFF2-40B4-BE49-F238E27FC236}">
                      <a16:creationId xmlns="" xmlns:a16="http://schemas.microsoft.com/office/drawing/2014/main" id="{90345952-F983-4691-819F-1C9FFF13BB7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36134" y="7845204"/>
                  <a:ext cx="150062" cy="422051"/>
                </a:xfrm>
                <a:prstGeom prst="rect">
                  <a:avLst/>
                </a:prstGeom>
              </p:spPr>
            </p:pic>
            <p:pic>
              <p:nvPicPr>
                <p:cNvPr id="51" name="図 123">
                  <a:extLst>
                    <a:ext uri="{FF2B5EF4-FFF2-40B4-BE49-F238E27FC236}">
                      <a16:creationId xmlns="" xmlns:a16="http://schemas.microsoft.com/office/drawing/2014/main" id="{8F666D12-971D-4252-B44F-FDB3486CC64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40628" y="7770479"/>
                  <a:ext cx="150062" cy="571501"/>
                </a:xfrm>
                <a:prstGeom prst="rect">
                  <a:avLst/>
                </a:prstGeom>
              </p:spPr>
            </p:pic>
            <p:pic>
              <p:nvPicPr>
                <p:cNvPr id="52" name="図 124">
                  <a:extLst>
                    <a:ext uri="{FF2B5EF4-FFF2-40B4-BE49-F238E27FC236}">
                      <a16:creationId xmlns="" xmlns:a16="http://schemas.microsoft.com/office/drawing/2014/main" id="{32334A2B-1A00-4E8C-A2B6-4C6EE4352B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42595" y="7732097"/>
                  <a:ext cx="150062" cy="648266"/>
                </a:xfrm>
                <a:prstGeom prst="rect">
                  <a:avLst/>
                </a:prstGeom>
              </p:spPr>
            </p:pic>
            <p:pic>
              <p:nvPicPr>
                <p:cNvPr id="53" name="図 125">
                  <a:extLst>
                    <a:ext uri="{FF2B5EF4-FFF2-40B4-BE49-F238E27FC236}">
                      <a16:creationId xmlns="" xmlns:a16="http://schemas.microsoft.com/office/drawing/2014/main" id="{871A8C2D-40E9-4D17-B679-C7F8EC3FB4F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089" y="7724941"/>
                  <a:ext cx="150062" cy="662577"/>
                </a:xfrm>
                <a:prstGeom prst="rect">
                  <a:avLst/>
                </a:prstGeom>
              </p:spPr>
            </p:pic>
            <p:pic>
              <p:nvPicPr>
                <p:cNvPr id="54" name="図 126">
                  <a:extLst>
                    <a:ext uri="{FF2B5EF4-FFF2-40B4-BE49-F238E27FC236}">
                      <a16:creationId xmlns="" xmlns:a16="http://schemas.microsoft.com/office/drawing/2014/main" id="{CF8E14E0-5A31-4288-BCD2-CD667A1FA7D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48444" y="7739712"/>
                  <a:ext cx="150062" cy="633035"/>
                </a:xfrm>
                <a:prstGeom prst="rect">
                  <a:avLst/>
                </a:prstGeom>
              </p:spPr>
            </p:pic>
            <p:pic>
              <p:nvPicPr>
                <p:cNvPr id="55" name="図 127">
                  <a:extLst>
                    <a:ext uri="{FF2B5EF4-FFF2-40B4-BE49-F238E27FC236}">
                      <a16:creationId xmlns="" xmlns:a16="http://schemas.microsoft.com/office/drawing/2014/main" id="{92A9D0B9-E523-4B16-BFEA-4807B5CE535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52938" y="7799039"/>
                  <a:ext cx="150062" cy="514381"/>
                </a:xfrm>
                <a:prstGeom prst="rect">
                  <a:avLst/>
                </a:prstGeom>
              </p:spPr>
            </p:pic>
            <p:pic>
              <p:nvPicPr>
                <p:cNvPr id="56" name="図 128">
                  <a:extLst>
                    <a:ext uri="{FF2B5EF4-FFF2-40B4-BE49-F238E27FC236}">
                      <a16:creationId xmlns="" xmlns:a16="http://schemas.microsoft.com/office/drawing/2014/main" id="{C664BFDC-6B62-457C-80DC-9FF05B343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55023" y="7861246"/>
                  <a:ext cx="150062" cy="389967"/>
                </a:xfrm>
                <a:prstGeom prst="rect">
                  <a:avLst/>
                </a:prstGeom>
              </p:spPr>
            </p:pic>
            <p:pic>
              <p:nvPicPr>
                <p:cNvPr id="57" name="図 129">
                  <a:extLst>
                    <a:ext uri="{FF2B5EF4-FFF2-40B4-BE49-F238E27FC236}">
                      <a16:creationId xmlns="" xmlns:a16="http://schemas.microsoft.com/office/drawing/2014/main" id="{FCCC1517-4442-439C-AD35-31DD2063A60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59517" y="7969015"/>
                  <a:ext cx="150062" cy="174429"/>
                </a:xfrm>
                <a:prstGeom prst="rect">
                  <a:avLst/>
                </a:prstGeom>
              </p:spPr>
            </p:pic>
            <p:pic>
              <p:nvPicPr>
                <p:cNvPr id="58" name="図 130">
                  <a:extLst>
                    <a:ext uri="{FF2B5EF4-FFF2-40B4-BE49-F238E27FC236}">
                      <a16:creationId xmlns="" xmlns:a16="http://schemas.microsoft.com/office/drawing/2014/main" id="{6E5809E8-3FDD-40E7-856B-56FA46B2510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54481" y="8006683"/>
                  <a:ext cx="150062" cy="99093"/>
                </a:xfrm>
                <a:prstGeom prst="rect">
                  <a:avLst/>
                </a:prstGeom>
              </p:spPr>
            </p:pic>
            <p:pic>
              <p:nvPicPr>
                <p:cNvPr id="59" name="図 131">
                  <a:extLst>
                    <a:ext uri="{FF2B5EF4-FFF2-40B4-BE49-F238E27FC236}">
                      <a16:creationId xmlns="" xmlns:a16="http://schemas.microsoft.com/office/drawing/2014/main" id="{F9B1B93B-BD73-4846-B8A4-C7CB84362E7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58975" y="7924874"/>
                  <a:ext cx="150062" cy="262711"/>
                </a:xfrm>
                <a:prstGeom prst="rect">
                  <a:avLst/>
                </a:prstGeom>
              </p:spPr>
            </p:pic>
            <p:pic>
              <p:nvPicPr>
                <p:cNvPr id="60" name="図 132">
                  <a:extLst>
                    <a:ext uri="{FF2B5EF4-FFF2-40B4-BE49-F238E27FC236}">
                      <a16:creationId xmlns="" xmlns:a16="http://schemas.microsoft.com/office/drawing/2014/main" id="{C7551ABA-0F02-42D9-AFE9-71F92AE5C50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60943" y="7845204"/>
                  <a:ext cx="150062" cy="422051"/>
                </a:xfrm>
                <a:prstGeom prst="rect">
                  <a:avLst/>
                </a:prstGeom>
              </p:spPr>
            </p:pic>
            <p:pic>
              <p:nvPicPr>
                <p:cNvPr id="61" name="図 133">
                  <a:extLst>
                    <a:ext uri="{FF2B5EF4-FFF2-40B4-BE49-F238E27FC236}">
                      <a16:creationId xmlns="" xmlns:a16="http://schemas.microsoft.com/office/drawing/2014/main" id="{A01A23AD-B168-443A-873D-EB78B955298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65437" y="7770479"/>
                  <a:ext cx="150062" cy="571501"/>
                </a:xfrm>
                <a:prstGeom prst="rect">
                  <a:avLst/>
                </a:prstGeom>
              </p:spPr>
            </p:pic>
            <p:pic>
              <p:nvPicPr>
                <p:cNvPr id="62" name="図 134">
                  <a:extLst>
                    <a:ext uri="{FF2B5EF4-FFF2-40B4-BE49-F238E27FC236}">
                      <a16:creationId xmlns="" xmlns:a16="http://schemas.microsoft.com/office/drawing/2014/main" id="{FE5A1D65-0665-46DC-89BC-A5BF712BEA9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67404" y="7732097"/>
                  <a:ext cx="150062" cy="648266"/>
                </a:xfrm>
                <a:prstGeom prst="rect">
                  <a:avLst/>
                </a:prstGeom>
              </p:spPr>
            </p:pic>
            <p:pic>
              <p:nvPicPr>
                <p:cNvPr id="63" name="図 135">
                  <a:extLst>
                    <a:ext uri="{FF2B5EF4-FFF2-40B4-BE49-F238E27FC236}">
                      <a16:creationId xmlns="" xmlns:a16="http://schemas.microsoft.com/office/drawing/2014/main" id="{FD415FC0-9EAD-47BE-9CCB-C8193F0A919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71898" y="7724941"/>
                  <a:ext cx="150062" cy="662577"/>
                </a:xfrm>
                <a:prstGeom prst="rect">
                  <a:avLst/>
                </a:prstGeom>
              </p:spPr>
            </p:pic>
            <p:pic>
              <p:nvPicPr>
                <p:cNvPr id="64" name="図 136">
                  <a:extLst>
                    <a:ext uri="{FF2B5EF4-FFF2-40B4-BE49-F238E27FC236}">
                      <a16:creationId xmlns="" xmlns:a16="http://schemas.microsoft.com/office/drawing/2014/main" id="{F2D27DDB-FB79-4A92-B92B-A8D5B33826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73253" y="7739712"/>
                  <a:ext cx="150062" cy="633035"/>
                </a:xfrm>
                <a:prstGeom prst="rect">
                  <a:avLst/>
                </a:prstGeom>
              </p:spPr>
            </p:pic>
            <p:pic>
              <p:nvPicPr>
                <p:cNvPr id="65" name="図 137">
                  <a:extLst>
                    <a:ext uri="{FF2B5EF4-FFF2-40B4-BE49-F238E27FC236}">
                      <a16:creationId xmlns="" xmlns:a16="http://schemas.microsoft.com/office/drawing/2014/main" id="{2992E286-6BD3-4A93-BBA7-5109831D01C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77747" y="7799039"/>
                  <a:ext cx="150062" cy="514381"/>
                </a:xfrm>
                <a:prstGeom prst="rect">
                  <a:avLst/>
                </a:prstGeom>
              </p:spPr>
            </p:pic>
            <p:pic>
              <p:nvPicPr>
                <p:cNvPr id="66" name="図 138">
                  <a:extLst>
                    <a:ext uri="{FF2B5EF4-FFF2-40B4-BE49-F238E27FC236}">
                      <a16:creationId xmlns="" xmlns:a16="http://schemas.microsoft.com/office/drawing/2014/main" id="{B2B0B9B2-AE43-4284-8373-F185206512C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79832" y="7861246"/>
                  <a:ext cx="150062" cy="389967"/>
                </a:xfrm>
                <a:prstGeom prst="rect">
                  <a:avLst/>
                </a:prstGeom>
              </p:spPr>
            </p:pic>
            <p:pic>
              <p:nvPicPr>
                <p:cNvPr id="67" name="図 139">
                  <a:extLst>
                    <a:ext uri="{FF2B5EF4-FFF2-40B4-BE49-F238E27FC236}">
                      <a16:creationId xmlns="" xmlns:a16="http://schemas.microsoft.com/office/drawing/2014/main" id="{C748DC45-24B6-4452-B0BF-522027045F3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84326" y="7969015"/>
                  <a:ext cx="150062" cy="174429"/>
                </a:xfrm>
                <a:prstGeom prst="rect">
                  <a:avLst/>
                </a:prstGeom>
              </p:spPr>
            </p:pic>
          </p:grpSp>
        </p:grpSp>
        <p:cxnSp>
          <p:nvCxnSpPr>
            <p:cNvPr id="21" name="直線コネクタ 111">
              <a:extLst>
                <a:ext uri="{FF2B5EF4-FFF2-40B4-BE49-F238E27FC236}">
                  <a16:creationId xmlns="" xmlns:a16="http://schemas.microsoft.com/office/drawing/2014/main" id="{959F9754-4146-4A2A-B562-412E380D66C9}"/>
                </a:ext>
              </a:extLst>
            </p:cNvPr>
            <p:cNvCxnSpPr/>
            <p:nvPr/>
          </p:nvCxnSpPr>
          <p:spPr bwMode="auto">
            <a:xfrm flipH="1">
              <a:off x="895166" y="2751682"/>
              <a:ext cx="477268" cy="0"/>
            </a:xfrm>
            <a:prstGeom prst="line">
              <a:avLst/>
            </a:prstGeom>
            <a:noFill/>
            <a:ln w="19050" cap="flat" cmpd="sng" algn="ctr">
              <a:solidFill>
                <a:sysClr val="windowText" lastClr="000000"/>
              </a:solidFill>
              <a:prstDash val="solid"/>
              <a:round/>
              <a:headEnd type="none" w="med" len="med"/>
              <a:tailEnd type="none" w="med" len="med"/>
            </a:ln>
            <a:effectLst/>
          </p:spPr>
        </p:cxnSp>
        <p:sp>
          <p:nvSpPr>
            <p:cNvPr id="22" name="二等辺三角形 112">
              <a:extLst>
                <a:ext uri="{FF2B5EF4-FFF2-40B4-BE49-F238E27FC236}">
                  <a16:creationId xmlns="" xmlns:a16="http://schemas.microsoft.com/office/drawing/2014/main" id="{4D7FF84E-3440-488D-B779-2F19CC3A8F1D}"/>
                </a:ext>
              </a:extLst>
            </p:cNvPr>
            <p:cNvSpPr/>
            <p:nvPr/>
          </p:nvSpPr>
          <p:spPr bwMode="auto">
            <a:xfrm rot="5400000" flipH="1">
              <a:off x="865860" y="2621898"/>
              <a:ext cx="309805" cy="242820"/>
            </a:xfrm>
            <a:prstGeom prst="triangle">
              <a:avLst/>
            </a:prstGeom>
            <a:noFill/>
            <a:ln w="9525">
              <a:solidFill>
                <a:sysClr val="windowText" lastClr="000000"/>
              </a:solid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cxnSp>
          <p:nvCxnSpPr>
            <p:cNvPr id="23" name="直線コネクタ 113">
              <a:extLst>
                <a:ext uri="{FF2B5EF4-FFF2-40B4-BE49-F238E27FC236}">
                  <a16:creationId xmlns="" xmlns:a16="http://schemas.microsoft.com/office/drawing/2014/main" id="{7AAAA82F-20E6-425E-B7D2-45CF06653CAE}"/>
                </a:ext>
              </a:extLst>
            </p:cNvPr>
            <p:cNvCxnSpPr/>
            <p:nvPr/>
          </p:nvCxnSpPr>
          <p:spPr bwMode="auto">
            <a:xfrm flipH="1" flipV="1">
              <a:off x="1000329" y="1426137"/>
              <a:ext cx="0" cy="468242"/>
            </a:xfrm>
            <a:prstGeom prst="line">
              <a:avLst/>
            </a:prstGeom>
            <a:noFill/>
            <a:ln w="19050" cap="flat" cmpd="sng" algn="ctr">
              <a:solidFill>
                <a:sysClr val="windowText" lastClr="000000"/>
              </a:solidFill>
              <a:prstDash val="solid"/>
              <a:round/>
              <a:headEnd type="none" w="med" len="med"/>
              <a:tailEnd type="none" w="med" len="med"/>
            </a:ln>
            <a:effectLst/>
          </p:spPr>
        </p:cxnSp>
        <p:sp>
          <p:nvSpPr>
            <p:cNvPr id="24" name="二等辺三角形 114">
              <a:extLst>
                <a:ext uri="{FF2B5EF4-FFF2-40B4-BE49-F238E27FC236}">
                  <a16:creationId xmlns="" xmlns:a16="http://schemas.microsoft.com/office/drawing/2014/main" id="{516D443F-887E-45FC-A757-00E5FF94E2F4}"/>
                </a:ext>
              </a:extLst>
            </p:cNvPr>
            <p:cNvSpPr/>
            <p:nvPr/>
          </p:nvSpPr>
          <p:spPr bwMode="auto">
            <a:xfrm rot="10800000" flipH="1">
              <a:off x="847012" y="1428232"/>
              <a:ext cx="309805" cy="242820"/>
            </a:xfrm>
            <a:prstGeom prst="triangle">
              <a:avLst/>
            </a:prstGeom>
            <a:noFill/>
            <a:ln w="9525">
              <a:solidFill>
                <a:sysClr val="windowText" lastClr="000000"/>
              </a:solid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cxnSp>
          <p:nvCxnSpPr>
            <p:cNvPr id="25" name="直線コネクタ 115">
              <a:extLst>
                <a:ext uri="{FF2B5EF4-FFF2-40B4-BE49-F238E27FC236}">
                  <a16:creationId xmlns="" xmlns:a16="http://schemas.microsoft.com/office/drawing/2014/main" id="{27B9EFEA-6230-4375-BC66-D8CC56056E21}"/>
                </a:ext>
              </a:extLst>
            </p:cNvPr>
            <p:cNvCxnSpPr/>
            <p:nvPr/>
          </p:nvCxnSpPr>
          <p:spPr bwMode="auto">
            <a:xfrm flipH="1">
              <a:off x="1000329" y="1890674"/>
              <a:ext cx="300097" cy="0"/>
            </a:xfrm>
            <a:prstGeom prst="line">
              <a:avLst/>
            </a:prstGeom>
            <a:noFill/>
            <a:ln w="19050" cap="flat" cmpd="sng" algn="ctr">
              <a:solidFill>
                <a:sysClr val="windowText" lastClr="000000"/>
              </a:solidFill>
              <a:prstDash val="solid"/>
              <a:round/>
              <a:headEnd type="none" w="med" len="med"/>
              <a:tailEnd type="none" w="med" len="med"/>
            </a:ln>
            <a:effectLst/>
          </p:spPr>
        </p:cxnSp>
        <p:cxnSp>
          <p:nvCxnSpPr>
            <p:cNvPr id="26" name="直線コネクタ 82">
              <a:extLst>
                <a:ext uri="{FF2B5EF4-FFF2-40B4-BE49-F238E27FC236}">
                  <a16:creationId xmlns="" xmlns:a16="http://schemas.microsoft.com/office/drawing/2014/main" id="{B678AB4D-B7D5-43B7-86B1-8FB942FFBBE4}"/>
                </a:ext>
              </a:extLst>
            </p:cNvPr>
            <p:cNvCxnSpPr/>
            <p:nvPr/>
          </p:nvCxnSpPr>
          <p:spPr bwMode="auto">
            <a:xfrm>
              <a:off x="2897470" y="2770258"/>
              <a:ext cx="730578" cy="0"/>
            </a:xfrm>
            <a:prstGeom prst="line">
              <a:avLst/>
            </a:prstGeom>
            <a:noFill/>
            <a:ln w="19050" cap="flat" cmpd="sng" algn="ctr">
              <a:solidFill>
                <a:sysClr val="windowText" lastClr="000000"/>
              </a:solidFill>
              <a:prstDash val="solid"/>
              <a:round/>
              <a:headEnd type="none" w="med" len="med"/>
              <a:tailEnd type="none" w="med" len="med"/>
            </a:ln>
            <a:effectLst/>
          </p:spPr>
        </p:cxnSp>
        <p:cxnSp>
          <p:nvCxnSpPr>
            <p:cNvPr id="27" name="直線コネクタ 84">
              <a:extLst>
                <a:ext uri="{FF2B5EF4-FFF2-40B4-BE49-F238E27FC236}">
                  <a16:creationId xmlns="" xmlns:a16="http://schemas.microsoft.com/office/drawing/2014/main" id="{A6E120E1-6FC8-4ED0-B794-339151842A32}"/>
                </a:ext>
              </a:extLst>
            </p:cNvPr>
            <p:cNvCxnSpPr/>
            <p:nvPr/>
          </p:nvCxnSpPr>
          <p:spPr bwMode="auto">
            <a:xfrm>
              <a:off x="2856408" y="1890674"/>
              <a:ext cx="746949" cy="0"/>
            </a:xfrm>
            <a:prstGeom prst="line">
              <a:avLst/>
            </a:prstGeom>
            <a:noFill/>
            <a:ln w="19050" cap="flat" cmpd="sng" algn="ctr">
              <a:solidFill>
                <a:sysClr val="windowText" lastClr="000000"/>
              </a:solidFill>
              <a:prstDash val="solid"/>
              <a:round/>
              <a:headEnd type="none" w="med" len="med"/>
              <a:tailEnd type="none" w="med" len="med"/>
            </a:ln>
            <a:effectLst/>
          </p:spPr>
        </p:cxnSp>
        <p:cxnSp>
          <p:nvCxnSpPr>
            <p:cNvPr id="28" name="直線コネクタ 93">
              <a:extLst>
                <a:ext uri="{FF2B5EF4-FFF2-40B4-BE49-F238E27FC236}">
                  <a16:creationId xmlns="" xmlns:a16="http://schemas.microsoft.com/office/drawing/2014/main" id="{5CF38BCD-55D8-438D-AB05-2045214098AB}"/>
                </a:ext>
              </a:extLst>
            </p:cNvPr>
            <p:cNvCxnSpPr/>
            <p:nvPr/>
          </p:nvCxnSpPr>
          <p:spPr bwMode="auto">
            <a:xfrm>
              <a:off x="3853528" y="2758299"/>
              <a:ext cx="366973" cy="0"/>
            </a:xfrm>
            <a:prstGeom prst="line">
              <a:avLst/>
            </a:prstGeom>
            <a:noFill/>
            <a:ln w="19050" cap="flat" cmpd="sng" algn="ctr">
              <a:solidFill>
                <a:sysClr val="windowText" lastClr="000000"/>
              </a:solidFill>
              <a:prstDash val="solid"/>
              <a:round/>
              <a:headEnd type="none" w="med" len="med"/>
              <a:tailEnd type="none" w="med" len="med"/>
            </a:ln>
            <a:effectLst/>
          </p:spPr>
        </p:cxnSp>
        <p:cxnSp>
          <p:nvCxnSpPr>
            <p:cNvPr id="29" name="直線コネクタ 94">
              <a:extLst>
                <a:ext uri="{FF2B5EF4-FFF2-40B4-BE49-F238E27FC236}">
                  <a16:creationId xmlns="" xmlns:a16="http://schemas.microsoft.com/office/drawing/2014/main" id="{B07A9B44-DC5D-4E53-A120-FFF9CB6D3F66}"/>
                </a:ext>
              </a:extLst>
            </p:cNvPr>
            <p:cNvCxnSpPr/>
            <p:nvPr/>
          </p:nvCxnSpPr>
          <p:spPr bwMode="auto">
            <a:xfrm>
              <a:off x="3853528" y="1904608"/>
              <a:ext cx="366973" cy="0"/>
            </a:xfrm>
            <a:prstGeom prst="line">
              <a:avLst/>
            </a:prstGeom>
            <a:noFill/>
            <a:ln w="19050" cap="flat" cmpd="sng" algn="ctr">
              <a:solidFill>
                <a:sysClr val="windowText" lastClr="000000"/>
              </a:solidFill>
              <a:prstDash val="solid"/>
              <a:round/>
              <a:headEnd type="none" w="med" len="med"/>
              <a:tailEnd type="none" w="med" len="med"/>
            </a:ln>
            <a:effectLst/>
          </p:spPr>
        </p:cxnSp>
        <p:grpSp>
          <p:nvGrpSpPr>
            <p:cNvPr id="30" name="グループ化 95">
              <a:extLst>
                <a:ext uri="{FF2B5EF4-FFF2-40B4-BE49-F238E27FC236}">
                  <a16:creationId xmlns="" xmlns:a16="http://schemas.microsoft.com/office/drawing/2014/main" id="{4379D25B-58BD-49A7-9526-2407FA350DDF}"/>
                </a:ext>
              </a:extLst>
            </p:cNvPr>
            <p:cNvGrpSpPr/>
            <p:nvPr/>
          </p:nvGrpSpPr>
          <p:grpSpPr>
            <a:xfrm>
              <a:off x="4220501" y="1706009"/>
              <a:ext cx="916061" cy="1236382"/>
              <a:chOff x="5378245" y="2086949"/>
              <a:chExt cx="1460829" cy="1236382"/>
            </a:xfrm>
            <a:solidFill>
              <a:sysClr val="window" lastClr="FFFFFF"/>
            </a:solidFill>
          </p:grpSpPr>
          <p:sp>
            <p:nvSpPr>
              <p:cNvPr id="42" name="正方形/長方形 106">
                <a:extLst>
                  <a:ext uri="{FF2B5EF4-FFF2-40B4-BE49-F238E27FC236}">
                    <a16:creationId xmlns="" xmlns:a16="http://schemas.microsoft.com/office/drawing/2014/main" id="{5AB76FC8-3CCD-4EF8-8E39-771BE5CBA54B}"/>
                  </a:ext>
                </a:extLst>
              </p:cNvPr>
              <p:cNvSpPr/>
              <p:nvPr/>
            </p:nvSpPr>
            <p:spPr bwMode="auto">
              <a:xfrm>
                <a:off x="5378245" y="2086949"/>
                <a:ext cx="1460829" cy="1236382"/>
              </a:xfrm>
              <a:prstGeom prst="rect">
                <a:avLst/>
              </a:prstGeom>
              <a:grpFill/>
              <a:ln w="9525">
                <a:solidFill>
                  <a:sysClr val="windowText" lastClr="000000"/>
                </a:solid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43" name="テキスト ボックス 107">
                <a:extLst>
                  <a:ext uri="{FF2B5EF4-FFF2-40B4-BE49-F238E27FC236}">
                    <a16:creationId xmlns="" xmlns:a16="http://schemas.microsoft.com/office/drawing/2014/main" id="{BF0FB2A4-8172-49B3-9F55-387E0C95BC6A}"/>
                  </a:ext>
                </a:extLst>
              </p:cNvPr>
              <p:cNvSpPr txBox="1"/>
              <p:nvPr/>
            </p:nvSpPr>
            <p:spPr>
              <a:xfrm>
                <a:off x="5428024" y="2535863"/>
                <a:ext cx="934871" cy="338554"/>
              </a:xfrm>
              <a:prstGeom prst="rect">
                <a:avLst/>
              </a:prstGeom>
              <a:grp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DEMOD</a:t>
                </a:r>
                <a:endParaRPr kumimoji="1" lang="ja-JP"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grpSp>
        <p:pic>
          <p:nvPicPr>
            <p:cNvPr id="31" name="図 77">
              <a:extLst>
                <a:ext uri="{FF2B5EF4-FFF2-40B4-BE49-F238E27FC236}">
                  <a16:creationId xmlns="" xmlns:a16="http://schemas.microsoft.com/office/drawing/2014/main" id="{58A14C20-AB12-4259-942F-33296FB3505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90143" y="1455441"/>
              <a:ext cx="679118" cy="243019"/>
            </a:xfrm>
            <a:prstGeom prst="rect">
              <a:avLst/>
            </a:prstGeom>
          </p:spPr>
        </p:pic>
        <p:sp>
          <p:nvSpPr>
            <p:cNvPr id="32" name="テキスト ボックス 91">
              <a:extLst>
                <a:ext uri="{FF2B5EF4-FFF2-40B4-BE49-F238E27FC236}">
                  <a16:creationId xmlns="" xmlns:a16="http://schemas.microsoft.com/office/drawing/2014/main" id="{AC0BBBF2-3EE4-429F-A3A6-52EAAAA16678}"/>
                </a:ext>
              </a:extLst>
            </p:cNvPr>
            <p:cNvSpPr txBox="1"/>
            <p:nvPr/>
          </p:nvSpPr>
          <p:spPr>
            <a:xfrm>
              <a:off x="3423599" y="1721972"/>
              <a:ext cx="639919" cy="338554"/>
            </a:xfrm>
            <a:prstGeom prst="rect">
              <a:avLst/>
            </a:prstGeom>
            <a:solidFill>
              <a:sysClr val="window" lastClr="FFFFFF"/>
            </a:solidFill>
            <a:ln>
              <a:solidFill>
                <a:sysClr val="windowText" lastClr="000000"/>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LPF*</a:t>
              </a:r>
              <a:endParaRPr kumimoji="1" lang="ja-JP"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33" name="テキスト ボックス 92">
              <a:extLst>
                <a:ext uri="{FF2B5EF4-FFF2-40B4-BE49-F238E27FC236}">
                  <a16:creationId xmlns="" xmlns:a16="http://schemas.microsoft.com/office/drawing/2014/main" id="{59907936-C5DB-4D76-87AF-C6846F581856}"/>
                </a:ext>
              </a:extLst>
            </p:cNvPr>
            <p:cNvSpPr txBox="1"/>
            <p:nvPr/>
          </p:nvSpPr>
          <p:spPr>
            <a:xfrm>
              <a:off x="3423599" y="2589022"/>
              <a:ext cx="639919" cy="338554"/>
            </a:xfrm>
            <a:prstGeom prst="rect">
              <a:avLst/>
            </a:prstGeom>
            <a:solidFill>
              <a:sysClr val="window" lastClr="FFFFFF"/>
            </a:solidFill>
            <a:ln>
              <a:solidFill>
                <a:sysClr val="windowText" lastClr="000000"/>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LPF*</a:t>
              </a:r>
              <a:endParaRPr kumimoji="1" lang="ja-JP"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34" name="フローチャート: 和接合 81">
              <a:extLst>
                <a:ext uri="{FF2B5EF4-FFF2-40B4-BE49-F238E27FC236}">
                  <a16:creationId xmlns="" xmlns:a16="http://schemas.microsoft.com/office/drawing/2014/main" id="{ED35D64C-B00C-4606-9B31-D71E038ED1E2}"/>
                </a:ext>
              </a:extLst>
            </p:cNvPr>
            <p:cNvSpPr/>
            <p:nvPr/>
          </p:nvSpPr>
          <p:spPr bwMode="auto">
            <a:xfrm>
              <a:off x="3026489" y="1772294"/>
              <a:ext cx="230445" cy="230445"/>
            </a:xfrm>
            <a:prstGeom prst="flowChartSummingJunction">
              <a:avLst/>
            </a:prstGeom>
            <a:solidFill>
              <a:sysClr val="window" lastClr="FFFFFF"/>
            </a:solidFill>
            <a:ln w="9525">
              <a:solidFill>
                <a:sysClr val="windowText" lastClr="000000"/>
              </a:solid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35" name="フローチャート: 和接合 179">
              <a:extLst>
                <a:ext uri="{FF2B5EF4-FFF2-40B4-BE49-F238E27FC236}">
                  <a16:creationId xmlns="" xmlns:a16="http://schemas.microsoft.com/office/drawing/2014/main" id="{6E4ECBD6-1700-4614-A01C-D2381F08CDB8}"/>
                </a:ext>
              </a:extLst>
            </p:cNvPr>
            <p:cNvSpPr/>
            <p:nvPr/>
          </p:nvSpPr>
          <p:spPr bwMode="auto">
            <a:xfrm>
              <a:off x="3040985" y="2636912"/>
              <a:ext cx="230445" cy="230445"/>
            </a:xfrm>
            <a:prstGeom prst="flowChartSummingJunction">
              <a:avLst/>
            </a:prstGeom>
            <a:solidFill>
              <a:sysClr val="window" lastClr="FFFFFF"/>
            </a:solidFill>
            <a:ln w="9525">
              <a:solidFill>
                <a:sysClr val="windowText" lastClr="000000"/>
              </a:solid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36" name="テキスト ボックス 180">
              <a:extLst>
                <a:ext uri="{FF2B5EF4-FFF2-40B4-BE49-F238E27FC236}">
                  <a16:creationId xmlns="" xmlns:a16="http://schemas.microsoft.com/office/drawing/2014/main" id="{AB84ABAD-4619-4071-AD5C-F575F5F00F2C}"/>
                </a:ext>
              </a:extLst>
            </p:cNvPr>
            <p:cNvSpPr txBox="1"/>
            <p:nvPr/>
          </p:nvSpPr>
          <p:spPr>
            <a:xfrm>
              <a:off x="3247011" y="2149587"/>
              <a:ext cx="347916"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a:ln>
                    <a:noFill/>
                  </a:ln>
                  <a:solidFill>
                    <a:prstClr val="black"/>
                  </a:solidFill>
                  <a:effectLst/>
                  <a:uLnTx/>
                  <a:uFillTx/>
                  <a:latin typeface="Calibri"/>
                  <a:ea typeface="ＭＳ Ｐゴシック" panose="020B0600070205080204" pitchFamily="34" charset="-128"/>
                </a:rPr>
                <a:t>fc</a:t>
              </a:r>
              <a:endParaRPr kumimoji="1" lang="ja-JP" altLang="en-US" sz="1800" b="0" i="0" u="none" strike="noStrike" kern="0" cap="none" spc="0" normalizeH="0" baseline="0" noProof="0" dirty="0">
                <a:ln>
                  <a:noFill/>
                </a:ln>
                <a:solidFill>
                  <a:prstClr val="black"/>
                </a:solidFill>
                <a:effectLst/>
                <a:uLnTx/>
                <a:uFillTx/>
                <a:latin typeface="Calibri"/>
                <a:ea typeface="ＭＳ Ｐゴシック" panose="020B0600070205080204" pitchFamily="34" charset="-128"/>
              </a:endParaRPr>
            </a:p>
          </p:txBody>
        </p:sp>
        <p:cxnSp>
          <p:nvCxnSpPr>
            <p:cNvPr id="37" name="直線矢印コネクタ 9">
              <a:extLst>
                <a:ext uri="{FF2B5EF4-FFF2-40B4-BE49-F238E27FC236}">
                  <a16:creationId xmlns="" xmlns:a16="http://schemas.microsoft.com/office/drawing/2014/main" id="{B7A8DEC9-19CF-46B0-A830-92DA918F145B}"/>
                </a:ext>
              </a:extLst>
            </p:cNvPr>
            <p:cNvCxnSpPr/>
            <p:nvPr/>
          </p:nvCxnSpPr>
          <p:spPr>
            <a:xfrm>
              <a:off x="3149552" y="2004136"/>
              <a:ext cx="0" cy="648072"/>
            </a:xfrm>
            <a:prstGeom prst="straightConnector1">
              <a:avLst/>
            </a:prstGeom>
            <a:noFill/>
            <a:ln w="9525" cap="flat" cmpd="sng" algn="ctr">
              <a:solidFill>
                <a:sysClr val="windowText" lastClr="000000"/>
              </a:solidFill>
              <a:prstDash val="solid"/>
              <a:headEnd type="arrow" w="med" len="med"/>
              <a:tailEnd type="arrow" w="med" len="med"/>
            </a:ln>
            <a:effectLst/>
          </p:spPr>
        </p:cxnSp>
        <p:grpSp>
          <p:nvGrpSpPr>
            <p:cNvPr id="38" name="グループ化 86">
              <a:extLst>
                <a:ext uri="{FF2B5EF4-FFF2-40B4-BE49-F238E27FC236}">
                  <a16:creationId xmlns="" xmlns:a16="http://schemas.microsoft.com/office/drawing/2014/main" id="{5F3771AA-71D2-483F-A00E-6C3DB92F5D6B}"/>
                </a:ext>
              </a:extLst>
            </p:cNvPr>
            <p:cNvGrpSpPr/>
            <p:nvPr/>
          </p:nvGrpSpPr>
          <p:grpSpPr>
            <a:xfrm>
              <a:off x="3024999" y="2195272"/>
              <a:ext cx="249106" cy="249106"/>
              <a:chOff x="3302304" y="3696860"/>
              <a:chExt cx="396252" cy="396252"/>
            </a:xfrm>
            <a:solidFill>
              <a:sysClr val="window" lastClr="FFFFFF"/>
            </a:solidFill>
          </p:grpSpPr>
          <p:sp>
            <p:nvSpPr>
              <p:cNvPr id="39" name="楕円 108">
                <a:extLst>
                  <a:ext uri="{FF2B5EF4-FFF2-40B4-BE49-F238E27FC236}">
                    <a16:creationId xmlns="" xmlns:a16="http://schemas.microsoft.com/office/drawing/2014/main" id="{CCE39EED-648C-4807-875A-9DAC0DD42BB4}"/>
                  </a:ext>
                </a:extLst>
              </p:cNvPr>
              <p:cNvSpPr/>
              <p:nvPr/>
            </p:nvSpPr>
            <p:spPr bwMode="auto">
              <a:xfrm>
                <a:off x="3302304" y="3696860"/>
                <a:ext cx="396252" cy="396252"/>
              </a:xfrm>
              <a:prstGeom prst="ellipse">
                <a:avLst/>
              </a:prstGeom>
              <a:grpFill/>
              <a:ln w="9525">
                <a:solidFill>
                  <a:sysClr val="windowText" lastClr="000000"/>
                </a:solid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40" name="円弧 109">
                <a:extLst>
                  <a:ext uri="{FF2B5EF4-FFF2-40B4-BE49-F238E27FC236}">
                    <a16:creationId xmlns="" xmlns:a16="http://schemas.microsoft.com/office/drawing/2014/main" id="{231AC5B9-D337-4871-8D2A-2F0C1A1D36E3}"/>
                  </a:ext>
                </a:extLst>
              </p:cNvPr>
              <p:cNvSpPr/>
              <p:nvPr/>
            </p:nvSpPr>
            <p:spPr bwMode="auto">
              <a:xfrm>
                <a:off x="3348682" y="3820512"/>
                <a:ext cx="151748" cy="166923"/>
              </a:xfrm>
              <a:prstGeom prst="arc">
                <a:avLst>
                  <a:gd name="adj1" fmla="val 10963574"/>
                  <a:gd name="adj2" fmla="val 0"/>
                </a:avLst>
              </a:prstGeom>
              <a:grpFill/>
              <a:ln w="9525" cap="flat" cmpd="sng" algn="ctr">
                <a:solidFill>
                  <a:sysClr val="windowText" lastClr="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defTabSz="914400" eaLnBrk="1" fontAlgn="auto" latinLnBrk="0" hangingPunct="1">
                  <a:lnSpc>
                    <a:spcPct val="90000"/>
                  </a:lnSpc>
                  <a:spcBef>
                    <a:spcPts val="0"/>
                  </a:spcBef>
                  <a:spcAft>
                    <a:spcPts val="0"/>
                  </a:spcAft>
                  <a:buClrTx/>
                  <a:buSzTx/>
                  <a:buFontTx/>
                  <a:buNone/>
                  <a:tabLst/>
                  <a:defRPr/>
                </a:pPr>
                <a:endParaRPr kumimoji="1" lang="ja-JP" altLang="en-US" sz="2600" b="0" i="0" u="none" strike="noStrike" kern="0" cap="none" spc="0" normalizeH="0" baseline="0" noProof="0">
                  <a:ln>
                    <a:noFill/>
                  </a:ln>
                  <a:solidFill>
                    <a:srgbClr val="1F497D"/>
                  </a:solidFill>
                  <a:effectLst/>
                  <a:uLnTx/>
                  <a:uFillTx/>
                  <a:latin typeface="HGPｺﾞｼｯｸE" pitchFamily="50" charset="-128"/>
                  <a:ea typeface="HGPｺﾞｼｯｸE" pitchFamily="50" charset="-128"/>
                </a:endParaRPr>
              </a:p>
            </p:txBody>
          </p:sp>
          <p:sp>
            <p:nvSpPr>
              <p:cNvPr id="41" name="円弧 110">
                <a:extLst>
                  <a:ext uri="{FF2B5EF4-FFF2-40B4-BE49-F238E27FC236}">
                    <a16:creationId xmlns="" xmlns:a16="http://schemas.microsoft.com/office/drawing/2014/main" id="{FA811702-FA8E-4E18-9118-193C82FD6BBC}"/>
                  </a:ext>
                </a:extLst>
              </p:cNvPr>
              <p:cNvSpPr/>
              <p:nvPr/>
            </p:nvSpPr>
            <p:spPr bwMode="auto">
              <a:xfrm flipV="1">
                <a:off x="3500430" y="3802537"/>
                <a:ext cx="151748" cy="166923"/>
              </a:xfrm>
              <a:prstGeom prst="arc">
                <a:avLst>
                  <a:gd name="adj1" fmla="val 10963574"/>
                  <a:gd name="adj2" fmla="val 0"/>
                </a:avLst>
              </a:prstGeom>
              <a:grpFill/>
              <a:ln w="9525" cap="flat" cmpd="sng" algn="ctr">
                <a:solidFill>
                  <a:sysClr val="windowText" lastClr="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defTabSz="914400" eaLnBrk="1" fontAlgn="auto" latinLnBrk="0" hangingPunct="1">
                  <a:lnSpc>
                    <a:spcPct val="90000"/>
                  </a:lnSpc>
                  <a:spcBef>
                    <a:spcPts val="0"/>
                  </a:spcBef>
                  <a:spcAft>
                    <a:spcPts val="0"/>
                  </a:spcAft>
                  <a:buClrTx/>
                  <a:buSzTx/>
                  <a:buFontTx/>
                  <a:buNone/>
                  <a:tabLst/>
                  <a:defRPr/>
                </a:pPr>
                <a:endParaRPr kumimoji="1" lang="ja-JP" altLang="en-US" sz="2600" b="0" i="0" u="none" strike="noStrike" kern="0" cap="none" spc="0" normalizeH="0" baseline="0" noProof="0">
                  <a:ln>
                    <a:noFill/>
                  </a:ln>
                  <a:solidFill>
                    <a:srgbClr val="1F497D"/>
                  </a:solidFill>
                  <a:effectLst/>
                  <a:uLnTx/>
                  <a:uFillTx/>
                  <a:latin typeface="HGPｺﾞｼｯｸE" pitchFamily="50" charset="-128"/>
                  <a:ea typeface="HGPｺﾞｼｯｸE" pitchFamily="50" charset="-128"/>
                </a:endParaRPr>
              </a:p>
            </p:txBody>
          </p:sp>
        </p:grpSp>
      </p:grpSp>
      <p:grpSp>
        <p:nvGrpSpPr>
          <p:cNvPr id="109" name="グループ化 182">
            <a:extLst>
              <a:ext uri="{FF2B5EF4-FFF2-40B4-BE49-F238E27FC236}">
                <a16:creationId xmlns="" xmlns:a16="http://schemas.microsoft.com/office/drawing/2014/main" id="{3AD232E6-913F-43B7-AA4A-6D4390468D15}"/>
              </a:ext>
            </a:extLst>
          </p:cNvPr>
          <p:cNvGrpSpPr/>
          <p:nvPr/>
        </p:nvGrpSpPr>
        <p:grpSpPr>
          <a:xfrm>
            <a:off x="7212968" y="4219578"/>
            <a:ext cx="2352081" cy="1814507"/>
            <a:chOff x="6484578" y="4587070"/>
            <a:chExt cx="2352081" cy="1814507"/>
          </a:xfrm>
        </p:grpSpPr>
        <p:sp>
          <p:nvSpPr>
            <p:cNvPr id="110" name="テキスト ボックス 327">
              <a:extLst>
                <a:ext uri="{FF2B5EF4-FFF2-40B4-BE49-F238E27FC236}">
                  <a16:creationId xmlns="" xmlns:a16="http://schemas.microsoft.com/office/drawing/2014/main" id="{A783176A-3745-4F6E-AF8A-F42C59A873BB}"/>
                </a:ext>
              </a:extLst>
            </p:cNvPr>
            <p:cNvSpPr txBox="1"/>
            <p:nvPr/>
          </p:nvSpPr>
          <p:spPr>
            <a:xfrm rot="16200000">
              <a:off x="6761577" y="5961629"/>
              <a:ext cx="553998" cy="323166"/>
            </a:xfrm>
            <a:prstGeom prst="rect">
              <a:avLst/>
            </a:prstGeom>
            <a:noFill/>
          </p:spPr>
          <p:txBody>
            <a:bodyPr vert="eaVert"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8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a:cs typeface="Times New Roman" panose="02020603050405020304" pitchFamily="18" charset="0"/>
                </a:rPr>
                <a:t>...</a:t>
              </a:r>
              <a:endParaRPr kumimoji="0" lang="ja-JP" altLang="en-US" sz="18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a:cs typeface="Times New Roman" panose="02020603050405020304" pitchFamily="18" charset="0"/>
              </a:endParaRPr>
            </a:p>
          </p:txBody>
        </p:sp>
        <p:sp>
          <p:nvSpPr>
            <p:cNvPr id="111" name="テキスト ボックス 328">
              <a:extLst>
                <a:ext uri="{FF2B5EF4-FFF2-40B4-BE49-F238E27FC236}">
                  <a16:creationId xmlns="" xmlns:a16="http://schemas.microsoft.com/office/drawing/2014/main" id="{434D686F-033D-48D1-AAAD-3E2CC9DD6164}"/>
                </a:ext>
              </a:extLst>
            </p:cNvPr>
            <p:cNvSpPr txBox="1"/>
            <p:nvPr/>
          </p:nvSpPr>
          <p:spPr>
            <a:xfrm>
              <a:off x="8267273" y="4587070"/>
              <a:ext cx="492443"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0°</a:t>
              </a:r>
              <a:endParaRPr kumimoji="1" lang="ja-JP"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12" name="テキスト ボックス 329">
              <a:extLst>
                <a:ext uri="{FF2B5EF4-FFF2-40B4-BE49-F238E27FC236}">
                  <a16:creationId xmlns="" xmlns:a16="http://schemas.microsoft.com/office/drawing/2014/main" id="{97CC3B48-9189-42FC-B807-13EAE374770B}"/>
                </a:ext>
              </a:extLst>
            </p:cNvPr>
            <p:cNvSpPr txBox="1"/>
            <p:nvPr/>
          </p:nvSpPr>
          <p:spPr>
            <a:xfrm>
              <a:off x="8203152" y="4874589"/>
              <a:ext cx="595035"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45°</a:t>
              </a:r>
              <a:endParaRPr kumimoji="1" lang="ja-JP"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13" name="テキスト ボックス 330">
              <a:extLst>
                <a:ext uri="{FF2B5EF4-FFF2-40B4-BE49-F238E27FC236}">
                  <a16:creationId xmlns="" xmlns:a16="http://schemas.microsoft.com/office/drawing/2014/main" id="{BE0B4C48-6086-4C59-A2CC-D7BC35F61EE8}"/>
                </a:ext>
              </a:extLst>
            </p:cNvPr>
            <p:cNvSpPr txBox="1"/>
            <p:nvPr/>
          </p:nvSpPr>
          <p:spPr>
            <a:xfrm>
              <a:off x="8203152" y="5120699"/>
              <a:ext cx="595035"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90°</a:t>
              </a:r>
              <a:endParaRPr kumimoji="1" lang="ja-JP"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14" name="テキスト ボックス 331">
              <a:extLst>
                <a:ext uri="{FF2B5EF4-FFF2-40B4-BE49-F238E27FC236}">
                  <a16:creationId xmlns="" xmlns:a16="http://schemas.microsoft.com/office/drawing/2014/main" id="{E7F0CE54-8969-4A6D-89FD-C5A9F81D2313}"/>
                </a:ext>
              </a:extLst>
            </p:cNvPr>
            <p:cNvSpPr txBox="1"/>
            <p:nvPr/>
          </p:nvSpPr>
          <p:spPr>
            <a:xfrm>
              <a:off x="8139032" y="6012386"/>
              <a:ext cx="697627"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315°</a:t>
              </a:r>
              <a:endParaRPr kumimoji="1" lang="ja-JP" altLang="en-US"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15" name="テキスト ボックス 332">
              <a:extLst>
                <a:ext uri="{FF2B5EF4-FFF2-40B4-BE49-F238E27FC236}">
                  <a16:creationId xmlns="" xmlns:a16="http://schemas.microsoft.com/office/drawing/2014/main" id="{658094A4-2F2D-46F5-B18A-F02AF51386EF}"/>
                </a:ext>
              </a:extLst>
            </p:cNvPr>
            <p:cNvSpPr txBox="1"/>
            <p:nvPr/>
          </p:nvSpPr>
          <p:spPr>
            <a:xfrm>
              <a:off x="6484578" y="5516366"/>
              <a:ext cx="553998" cy="323166"/>
            </a:xfrm>
            <a:prstGeom prst="rect">
              <a:avLst/>
            </a:prstGeom>
            <a:noFill/>
          </p:spPr>
          <p:txBody>
            <a:bodyPr vert="eaVert"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8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a:cs typeface="Times New Roman" panose="02020603050405020304" pitchFamily="18" charset="0"/>
                </a:rPr>
                <a:t>...</a:t>
              </a:r>
              <a:endParaRPr kumimoji="0" lang="ja-JP" altLang="en-US" sz="18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a:cs typeface="Times New Roman" panose="02020603050405020304" pitchFamily="18" charset="0"/>
              </a:endParaRPr>
            </a:p>
          </p:txBody>
        </p:sp>
        <p:grpSp>
          <p:nvGrpSpPr>
            <p:cNvPr id="116" name="グループ化 333">
              <a:extLst>
                <a:ext uri="{FF2B5EF4-FFF2-40B4-BE49-F238E27FC236}">
                  <a16:creationId xmlns="" xmlns:a16="http://schemas.microsoft.com/office/drawing/2014/main" id="{9AE45A44-B27D-430C-AE7B-F12E578CFA44}"/>
                </a:ext>
              </a:extLst>
            </p:cNvPr>
            <p:cNvGrpSpPr/>
            <p:nvPr/>
          </p:nvGrpSpPr>
          <p:grpSpPr>
            <a:xfrm flipV="1">
              <a:off x="6594847" y="4665660"/>
              <a:ext cx="1548230" cy="1671824"/>
              <a:chOff x="6712490" y="4715797"/>
              <a:chExt cx="1548230" cy="1671824"/>
            </a:xfrm>
          </p:grpSpPr>
          <p:grpSp>
            <p:nvGrpSpPr>
              <p:cNvPr id="139" name="グループ化 356">
                <a:extLst>
                  <a:ext uri="{FF2B5EF4-FFF2-40B4-BE49-F238E27FC236}">
                    <a16:creationId xmlns="" xmlns:a16="http://schemas.microsoft.com/office/drawing/2014/main" id="{53507B5E-D8D8-42DA-AB74-3400ABBB4872}"/>
                  </a:ext>
                </a:extLst>
              </p:cNvPr>
              <p:cNvGrpSpPr/>
              <p:nvPr/>
            </p:nvGrpSpPr>
            <p:grpSpPr>
              <a:xfrm>
                <a:off x="6712490" y="4715797"/>
                <a:ext cx="1548230" cy="1671824"/>
                <a:chOff x="3297733" y="1291594"/>
                <a:chExt cx="3448733" cy="3724043"/>
              </a:xfrm>
            </p:grpSpPr>
            <p:sp>
              <p:nvSpPr>
                <p:cNvPr id="141" name="正方形/長方形 358">
                  <a:extLst>
                    <a:ext uri="{FF2B5EF4-FFF2-40B4-BE49-F238E27FC236}">
                      <a16:creationId xmlns="" xmlns:a16="http://schemas.microsoft.com/office/drawing/2014/main" id="{27E59879-868A-4B36-BDD1-123E1C65827B}"/>
                    </a:ext>
                  </a:extLst>
                </p:cNvPr>
                <p:cNvSpPr/>
                <p:nvPr/>
              </p:nvSpPr>
              <p:spPr bwMode="auto">
                <a:xfrm>
                  <a:off x="6189391" y="4458562"/>
                  <a:ext cx="557074" cy="557075"/>
                </a:xfrm>
                <a:prstGeom prst="rect">
                  <a:avLst/>
                </a:prstGeom>
                <a:solidFill>
                  <a:sysClr val="window" lastClr="FFFFFF"/>
                </a:solidFill>
                <a:ln w="9525">
                  <a:solidFill>
                    <a:sysClr val="windowText" lastClr="000000"/>
                  </a:solid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42" name="正方形/長方形 359">
                  <a:extLst>
                    <a:ext uri="{FF2B5EF4-FFF2-40B4-BE49-F238E27FC236}">
                      <a16:creationId xmlns="" xmlns:a16="http://schemas.microsoft.com/office/drawing/2014/main" id="{B4F5D315-1760-4B03-BE6C-271FBC2C827A}"/>
                    </a:ext>
                  </a:extLst>
                </p:cNvPr>
                <p:cNvSpPr/>
                <p:nvPr/>
              </p:nvSpPr>
              <p:spPr bwMode="auto">
                <a:xfrm>
                  <a:off x="6189391" y="3823559"/>
                  <a:ext cx="557075" cy="557075"/>
                </a:xfrm>
                <a:prstGeom prst="rect">
                  <a:avLst/>
                </a:prstGeom>
                <a:solidFill>
                  <a:sysClr val="window" lastClr="FFFFFF"/>
                </a:solidFill>
                <a:ln w="9525">
                  <a:solidFill>
                    <a:sysClr val="windowText" lastClr="000000"/>
                  </a:solid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43" name="正方形/長方形 360">
                  <a:extLst>
                    <a:ext uri="{FF2B5EF4-FFF2-40B4-BE49-F238E27FC236}">
                      <a16:creationId xmlns="" xmlns:a16="http://schemas.microsoft.com/office/drawing/2014/main" id="{6C9AEF5E-2319-407C-BA4E-748D79FC1BA8}"/>
                    </a:ext>
                  </a:extLst>
                </p:cNvPr>
                <p:cNvSpPr/>
                <p:nvPr/>
              </p:nvSpPr>
              <p:spPr bwMode="auto">
                <a:xfrm>
                  <a:off x="6189391" y="3188561"/>
                  <a:ext cx="557075" cy="557075"/>
                </a:xfrm>
                <a:prstGeom prst="rect">
                  <a:avLst/>
                </a:prstGeom>
                <a:solidFill>
                  <a:sysClr val="window" lastClr="FFFFFF"/>
                </a:solidFill>
                <a:ln w="9525">
                  <a:solidFill>
                    <a:sysClr val="windowText" lastClr="000000"/>
                  </a:solid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44" name="正方形/長方形 361">
                  <a:extLst>
                    <a:ext uri="{FF2B5EF4-FFF2-40B4-BE49-F238E27FC236}">
                      <a16:creationId xmlns="" xmlns:a16="http://schemas.microsoft.com/office/drawing/2014/main" id="{A50622AE-C1D8-4F9E-BF0B-5B31B872FE0D}"/>
                    </a:ext>
                  </a:extLst>
                </p:cNvPr>
                <p:cNvSpPr/>
                <p:nvPr/>
              </p:nvSpPr>
              <p:spPr bwMode="auto">
                <a:xfrm>
                  <a:off x="5539892" y="4458562"/>
                  <a:ext cx="557075" cy="557075"/>
                </a:xfrm>
                <a:prstGeom prst="rect">
                  <a:avLst/>
                </a:prstGeom>
                <a:solidFill>
                  <a:sysClr val="window" lastClr="FFFFFF"/>
                </a:solidFill>
                <a:ln w="9525">
                  <a:solidFill>
                    <a:sysClr val="windowText" lastClr="000000"/>
                  </a:solid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45" name="正方形/長方形 362">
                  <a:extLst>
                    <a:ext uri="{FF2B5EF4-FFF2-40B4-BE49-F238E27FC236}">
                      <a16:creationId xmlns="" xmlns:a16="http://schemas.microsoft.com/office/drawing/2014/main" id="{9BF8AF57-F225-4276-AE24-C25494507AE4}"/>
                    </a:ext>
                  </a:extLst>
                </p:cNvPr>
                <p:cNvSpPr/>
                <p:nvPr/>
              </p:nvSpPr>
              <p:spPr bwMode="auto">
                <a:xfrm>
                  <a:off x="5539892" y="3823559"/>
                  <a:ext cx="557075" cy="557075"/>
                </a:xfrm>
                <a:prstGeom prst="rect">
                  <a:avLst/>
                </a:prstGeom>
                <a:solidFill>
                  <a:sysClr val="window" lastClr="FFFFFF"/>
                </a:solidFill>
                <a:ln w="9525">
                  <a:solidFill>
                    <a:sysClr val="windowText" lastClr="000000"/>
                  </a:solid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46" name="正方形/長方形 363">
                  <a:extLst>
                    <a:ext uri="{FF2B5EF4-FFF2-40B4-BE49-F238E27FC236}">
                      <a16:creationId xmlns="" xmlns:a16="http://schemas.microsoft.com/office/drawing/2014/main" id="{13998FD8-F8AD-467E-90FA-1A2A0C81C988}"/>
                    </a:ext>
                  </a:extLst>
                </p:cNvPr>
                <p:cNvSpPr/>
                <p:nvPr/>
              </p:nvSpPr>
              <p:spPr bwMode="auto">
                <a:xfrm>
                  <a:off x="5539892" y="3188561"/>
                  <a:ext cx="557075" cy="557075"/>
                </a:xfrm>
                <a:prstGeom prst="rect">
                  <a:avLst/>
                </a:prstGeom>
                <a:solidFill>
                  <a:sysClr val="window" lastClr="FFFFFF"/>
                </a:solidFill>
                <a:ln w="9525">
                  <a:solidFill>
                    <a:sysClr val="windowText" lastClr="000000"/>
                  </a:solid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47" name="正方形/長方形 364">
                  <a:extLst>
                    <a:ext uri="{FF2B5EF4-FFF2-40B4-BE49-F238E27FC236}">
                      <a16:creationId xmlns="" xmlns:a16="http://schemas.microsoft.com/office/drawing/2014/main" id="{AFC1AD9A-A1DA-4DFE-A31F-13075BE00546}"/>
                    </a:ext>
                  </a:extLst>
                </p:cNvPr>
                <p:cNvSpPr/>
                <p:nvPr/>
              </p:nvSpPr>
              <p:spPr bwMode="auto">
                <a:xfrm>
                  <a:off x="4890392" y="4458562"/>
                  <a:ext cx="557075" cy="557075"/>
                </a:xfrm>
                <a:prstGeom prst="rect">
                  <a:avLst/>
                </a:prstGeom>
                <a:solidFill>
                  <a:sysClr val="window" lastClr="FFFFFF"/>
                </a:solidFill>
                <a:ln w="9525">
                  <a:solidFill>
                    <a:sysClr val="windowText" lastClr="000000"/>
                  </a:solid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48" name="正方形/長方形 365">
                  <a:extLst>
                    <a:ext uri="{FF2B5EF4-FFF2-40B4-BE49-F238E27FC236}">
                      <a16:creationId xmlns="" xmlns:a16="http://schemas.microsoft.com/office/drawing/2014/main" id="{1874B06A-540E-4DC4-8591-39B13FDCA8F3}"/>
                    </a:ext>
                  </a:extLst>
                </p:cNvPr>
                <p:cNvSpPr/>
                <p:nvPr/>
              </p:nvSpPr>
              <p:spPr bwMode="auto">
                <a:xfrm>
                  <a:off x="4890392" y="3823559"/>
                  <a:ext cx="557075" cy="557075"/>
                </a:xfrm>
                <a:prstGeom prst="rect">
                  <a:avLst/>
                </a:prstGeom>
                <a:solidFill>
                  <a:sysClr val="window" lastClr="FFFFFF"/>
                </a:solidFill>
                <a:ln w="9525">
                  <a:solidFill>
                    <a:sysClr val="windowText" lastClr="000000"/>
                  </a:solid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49" name="正方形/長方形 366">
                  <a:extLst>
                    <a:ext uri="{FF2B5EF4-FFF2-40B4-BE49-F238E27FC236}">
                      <a16:creationId xmlns="" xmlns:a16="http://schemas.microsoft.com/office/drawing/2014/main" id="{523395B7-9B23-498C-9457-E306392C415B}"/>
                    </a:ext>
                  </a:extLst>
                </p:cNvPr>
                <p:cNvSpPr/>
                <p:nvPr/>
              </p:nvSpPr>
              <p:spPr bwMode="auto">
                <a:xfrm>
                  <a:off x="4890392" y="3188561"/>
                  <a:ext cx="557075" cy="557075"/>
                </a:xfrm>
                <a:prstGeom prst="rect">
                  <a:avLst/>
                </a:prstGeom>
                <a:solidFill>
                  <a:sysClr val="window" lastClr="FFFFFF"/>
                </a:solidFill>
                <a:ln w="9525">
                  <a:solidFill>
                    <a:sysClr val="windowText" lastClr="000000"/>
                  </a:solid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50" name="正方形/長方形 367">
                  <a:extLst>
                    <a:ext uri="{FF2B5EF4-FFF2-40B4-BE49-F238E27FC236}">
                      <a16:creationId xmlns="" xmlns:a16="http://schemas.microsoft.com/office/drawing/2014/main" id="{7DA092C0-E9A9-4546-B2A9-39BEAE541123}"/>
                    </a:ext>
                  </a:extLst>
                </p:cNvPr>
                <p:cNvSpPr/>
                <p:nvPr/>
              </p:nvSpPr>
              <p:spPr bwMode="auto">
                <a:xfrm>
                  <a:off x="6189391" y="1291594"/>
                  <a:ext cx="557075" cy="557075"/>
                </a:xfrm>
                <a:prstGeom prst="rect">
                  <a:avLst/>
                </a:prstGeom>
                <a:solidFill>
                  <a:sysClr val="window" lastClr="FFFFFF"/>
                </a:solidFill>
                <a:ln w="9525">
                  <a:solidFill>
                    <a:sysClr val="windowText" lastClr="000000"/>
                  </a:solid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51" name="正方形/長方形 368">
                  <a:extLst>
                    <a:ext uri="{FF2B5EF4-FFF2-40B4-BE49-F238E27FC236}">
                      <a16:creationId xmlns="" xmlns:a16="http://schemas.microsoft.com/office/drawing/2014/main" id="{1FDAE126-1B64-4A8F-8044-94E94A501E2E}"/>
                    </a:ext>
                  </a:extLst>
                </p:cNvPr>
                <p:cNvSpPr/>
                <p:nvPr/>
              </p:nvSpPr>
              <p:spPr bwMode="auto">
                <a:xfrm>
                  <a:off x="5539892" y="1291594"/>
                  <a:ext cx="557075" cy="557075"/>
                </a:xfrm>
                <a:prstGeom prst="rect">
                  <a:avLst/>
                </a:prstGeom>
                <a:solidFill>
                  <a:sysClr val="window" lastClr="FFFFFF"/>
                </a:solidFill>
                <a:ln w="9525">
                  <a:solidFill>
                    <a:sysClr val="windowText" lastClr="000000"/>
                  </a:solid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52" name="正方形/長方形 369">
                  <a:extLst>
                    <a:ext uri="{FF2B5EF4-FFF2-40B4-BE49-F238E27FC236}">
                      <a16:creationId xmlns="" xmlns:a16="http://schemas.microsoft.com/office/drawing/2014/main" id="{A0BF9ECA-E216-470D-9BA7-1C4945192B9F}"/>
                    </a:ext>
                  </a:extLst>
                </p:cNvPr>
                <p:cNvSpPr/>
                <p:nvPr/>
              </p:nvSpPr>
              <p:spPr bwMode="auto">
                <a:xfrm>
                  <a:off x="4890392" y="1291594"/>
                  <a:ext cx="557075" cy="557075"/>
                </a:xfrm>
                <a:prstGeom prst="rect">
                  <a:avLst/>
                </a:prstGeom>
                <a:solidFill>
                  <a:sysClr val="window" lastClr="FFFFFF"/>
                </a:solidFill>
                <a:ln w="9525">
                  <a:solidFill>
                    <a:sysClr val="windowText" lastClr="000000"/>
                  </a:solid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53" name="正方形/長方形 370">
                  <a:extLst>
                    <a:ext uri="{FF2B5EF4-FFF2-40B4-BE49-F238E27FC236}">
                      <a16:creationId xmlns="" xmlns:a16="http://schemas.microsoft.com/office/drawing/2014/main" id="{6404917B-64E5-4C9C-BFAA-3B252737020B}"/>
                    </a:ext>
                  </a:extLst>
                </p:cNvPr>
                <p:cNvSpPr/>
                <p:nvPr/>
              </p:nvSpPr>
              <p:spPr bwMode="auto">
                <a:xfrm>
                  <a:off x="3297733" y="4458562"/>
                  <a:ext cx="557075" cy="557075"/>
                </a:xfrm>
                <a:prstGeom prst="rect">
                  <a:avLst/>
                </a:prstGeom>
                <a:solidFill>
                  <a:sysClr val="window" lastClr="FFFFFF"/>
                </a:solidFill>
                <a:ln w="9525">
                  <a:solidFill>
                    <a:sysClr val="windowText" lastClr="000000"/>
                  </a:solid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54" name="正方形/長方形 371">
                  <a:extLst>
                    <a:ext uri="{FF2B5EF4-FFF2-40B4-BE49-F238E27FC236}">
                      <a16:creationId xmlns="" xmlns:a16="http://schemas.microsoft.com/office/drawing/2014/main" id="{B6E59595-93A8-46EB-A268-FD4860A95E4C}"/>
                    </a:ext>
                  </a:extLst>
                </p:cNvPr>
                <p:cNvSpPr/>
                <p:nvPr/>
              </p:nvSpPr>
              <p:spPr bwMode="auto">
                <a:xfrm>
                  <a:off x="3297733" y="3823559"/>
                  <a:ext cx="557075" cy="557075"/>
                </a:xfrm>
                <a:prstGeom prst="rect">
                  <a:avLst/>
                </a:prstGeom>
                <a:solidFill>
                  <a:sysClr val="window" lastClr="FFFFFF"/>
                </a:solidFill>
                <a:ln w="9525">
                  <a:solidFill>
                    <a:sysClr val="windowText" lastClr="000000"/>
                  </a:solid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55" name="正方形/長方形 372">
                  <a:extLst>
                    <a:ext uri="{FF2B5EF4-FFF2-40B4-BE49-F238E27FC236}">
                      <a16:creationId xmlns="" xmlns:a16="http://schemas.microsoft.com/office/drawing/2014/main" id="{96769DF3-66E6-4AF8-B1DD-5B5459A22363}"/>
                    </a:ext>
                  </a:extLst>
                </p:cNvPr>
                <p:cNvSpPr/>
                <p:nvPr/>
              </p:nvSpPr>
              <p:spPr bwMode="auto">
                <a:xfrm>
                  <a:off x="3297733" y="3188561"/>
                  <a:ext cx="557075" cy="557075"/>
                </a:xfrm>
                <a:prstGeom prst="rect">
                  <a:avLst/>
                </a:prstGeom>
                <a:solidFill>
                  <a:sysClr val="window" lastClr="FFFFFF"/>
                </a:solidFill>
                <a:ln w="9525">
                  <a:solidFill>
                    <a:sysClr val="windowText" lastClr="000000"/>
                  </a:solid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56" name="正方形/長方形 373">
                  <a:extLst>
                    <a:ext uri="{FF2B5EF4-FFF2-40B4-BE49-F238E27FC236}">
                      <a16:creationId xmlns="" xmlns:a16="http://schemas.microsoft.com/office/drawing/2014/main" id="{F5942650-E29B-4666-AB03-74C3B413C500}"/>
                    </a:ext>
                  </a:extLst>
                </p:cNvPr>
                <p:cNvSpPr/>
                <p:nvPr/>
              </p:nvSpPr>
              <p:spPr bwMode="auto">
                <a:xfrm>
                  <a:off x="3297733" y="1291594"/>
                  <a:ext cx="557075" cy="557075"/>
                </a:xfrm>
                <a:prstGeom prst="rect">
                  <a:avLst/>
                </a:prstGeom>
                <a:solidFill>
                  <a:sysClr val="window" lastClr="FFFFFF"/>
                </a:solidFill>
                <a:ln w="9525">
                  <a:solidFill>
                    <a:sysClr val="windowText" lastClr="000000"/>
                  </a:solid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grpSp>
          <p:sp>
            <p:nvSpPr>
              <p:cNvPr id="140" name="テキスト ボックス 357">
                <a:extLst>
                  <a:ext uri="{FF2B5EF4-FFF2-40B4-BE49-F238E27FC236}">
                    <a16:creationId xmlns="" xmlns:a16="http://schemas.microsoft.com/office/drawing/2014/main" id="{E29C3EAD-A684-4E63-AC93-956B69930E87}"/>
                  </a:ext>
                </a:extLst>
              </p:cNvPr>
              <p:cNvSpPr txBox="1"/>
              <p:nvPr/>
            </p:nvSpPr>
            <p:spPr>
              <a:xfrm rot="16200000">
                <a:off x="6879220" y="5910802"/>
                <a:ext cx="553998" cy="323166"/>
              </a:xfrm>
              <a:prstGeom prst="rect">
                <a:avLst/>
              </a:prstGeom>
              <a:noFill/>
            </p:spPr>
            <p:txBody>
              <a:bodyPr vert="eaVert"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8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a:cs typeface="Times New Roman" panose="02020603050405020304" pitchFamily="18" charset="0"/>
                  </a:rPr>
                  <a:t>...</a:t>
                </a:r>
                <a:endParaRPr kumimoji="0" lang="ja-JP" altLang="en-US" sz="18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a:cs typeface="Times New Roman" panose="02020603050405020304" pitchFamily="18" charset="0"/>
                </a:endParaRPr>
              </a:p>
            </p:txBody>
          </p:sp>
        </p:grpSp>
        <p:sp>
          <p:nvSpPr>
            <p:cNvPr id="117" name="テキスト ボックス 334">
              <a:extLst>
                <a:ext uri="{FF2B5EF4-FFF2-40B4-BE49-F238E27FC236}">
                  <a16:creationId xmlns="" xmlns:a16="http://schemas.microsoft.com/office/drawing/2014/main" id="{75F2D917-D700-4B71-9FAD-3B5ABB09EEF3}"/>
                </a:ext>
              </a:extLst>
            </p:cNvPr>
            <p:cNvSpPr txBox="1"/>
            <p:nvPr/>
          </p:nvSpPr>
          <p:spPr>
            <a:xfrm>
              <a:off x="7868369" y="6001467"/>
              <a:ext cx="312907"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2000" b="0" i="0" u="none" strike="noStrike" kern="0" cap="none" spc="0" normalizeH="0" baseline="0" noProof="0" dirty="0">
                  <a:ln>
                    <a:noFill/>
                  </a:ln>
                  <a:solidFill>
                    <a:srgbClr val="FF0000"/>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1</a:t>
              </a:r>
              <a:endParaRPr kumimoji="1" lang="ja-JP" altLang="en-US" sz="2000" b="0" i="0" u="none" strike="noStrike" kern="0" cap="none" spc="0" normalizeH="0" baseline="0" noProof="0" dirty="0">
                <a:ln>
                  <a:noFill/>
                </a:ln>
                <a:solidFill>
                  <a:srgbClr val="FF0000"/>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18" name="テキスト ボックス 335">
              <a:extLst>
                <a:ext uri="{FF2B5EF4-FFF2-40B4-BE49-F238E27FC236}">
                  <a16:creationId xmlns="" xmlns:a16="http://schemas.microsoft.com/office/drawing/2014/main" id="{EC2F1F37-10DA-4BE8-BD10-98333BEECAE3}"/>
                </a:ext>
              </a:extLst>
            </p:cNvPr>
            <p:cNvSpPr txBox="1"/>
            <p:nvPr/>
          </p:nvSpPr>
          <p:spPr>
            <a:xfrm>
              <a:off x="7868369" y="5153259"/>
              <a:ext cx="312907"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2000" b="0" i="0" u="none" strike="noStrike" kern="0" cap="none" spc="0" normalizeH="0" baseline="0" noProof="0" dirty="0">
                  <a:ln>
                    <a:noFill/>
                  </a:ln>
                  <a:solidFill>
                    <a:srgbClr val="FF0000"/>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1</a:t>
              </a:r>
              <a:endParaRPr kumimoji="1" lang="ja-JP" altLang="en-US" sz="2000" b="0" i="0" u="none" strike="noStrike" kern="0" cap="none" spc="0" normalizeH="0" baseline="0" noProof="0" dirty="0">
                <a:ln>
                  <a:noFill/>
                </a:ln>
                <a:solidFill>
                  <a:srgbClr val="FF0000"/>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19" name="テキスト ボックス 336">
              <a:extLst>
                <a:ext uri="{FF2B5EF4-FFF2-40B4-BE49-F238E27FC236}">
                  <a16:creationId xmlns="" xmlns:a16="http://schemas.microsoft.com/office/drawing/2014/main" id="{17BF3660-895C-4C6E-9867-8D750AF0EFFA}"/>
                </a:ext>
              </a:extLst>
            </p:cNvPr>
            <p:cNvSpPr txBox="1"/>
            <p:nvPr/>
          </p:nvSpPr>
          <p:spPr>
            <a:xfrm>
              <a:off x="7868369" y="4865650"/>
              <a:ext cx="312907"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2000" b="0" i="0" u="none" strike="noStrike" kern="0" cap="none" spc="0" normalizeH="0" baseline="0" noProof="0" dirty="0">
                  <a:ln>
                    <a:noFill/>
                  </a:ln>
                  <a:solidFill>
                    <a:srgbClr val="FF0000"/>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1</a:t>
              </a:r>
              <a:endParaRPr kumimoji="1" lang="ja-JP" altLang="en-US" sz="2000" b="0" i="0" u="none" strike="noStrike" kern="0" cap="none" spc="0" normalizeH="0" baseline="0" noProof="0" dirty="0">
                <a:ln>
                  <a:noFill/>
                </a:ln>
                <a:solidFill>
                  <a:srgbClr val="FF0000"/>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20" name="テキスト ボックス 337">
              <a:extLst>
                <a:ext uri="{FF2B5EF4-FFF2-40B4-BE49-F238E27FC236}">
                  <a16:creationId xmlns="" xmlns:a16="http://schemas.microsoft.com/office/drawing/2014/main" id="{43E78DFF-28C3-4AEE-A009-690CDAB00220}"/>
                </a:ext>
              </a:extLst>
            </p:cNvPr>
            <p:cNvSpPr txBox="1"/>
            <p:nvPr/>
          </p:nvSpPr>
          <p:spPr>
            <a:xfrm>
              <a:off x="7868369" y="4596437"/>
              <a:ext cx="312907"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2000" b="0" i="0" u="none" strike="noStrike" kern="0" cap="none" spc="0" normalizeH="0" baseline="0" noProof="0" dirty="0">
                  <a:ln>
                    <a:noFill/>
                  </a:ln>
                  <a:solidFill>
                    <a:srgbClr val="FF0000"/>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1</a:t>
              </a:r>
              <a:endParaRPr kumimoji="1" lang="ja-JP" altLang="en-US" sz="2000" b="0" i="0" u="none" strike="noStrike" kern="0" cap="none" spc="0" normalizeH="0" baseline="0" noProof="0" dirty="0">
                <a:ln>
                  <a:noFill/>
                </a:ln>
                <a:solidFill>
                  <a:srgbClr val="FF0000"/>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21" name="テキスト ボックス 338">
              <a:extLst>
                <a:ext uri="{FF2B5EF4-FFF2-40B4-BE49-F238E27FC236}">
                  <a16:creationId xmlns="" xmlns:a16="http://schemas.microsoft.com/office/drawing/2014/main" id="{B23EC215-84BF-47C1-B883-C849FD8F8B4D}"/>
                </a:ext>
              </a:extLst>
            </p:cNvPr>
            <p:cNvSpPr txBox="1"/>
            <p:nvPr/>
          </p:nvSpPr>
          <p:spPr>
            <a:xfrm>
              <a:off x="7831850" y="5516366"/>
              <a:ext cx="553998" cy="323166"/>
            </a:xfrm>
            <a:prstGeom prst="rect">
              <a:avLst/>
            </a:prstGeom>
            <a:noFill/>
          </p:spPr>
          <p:txBody>
            <a:bodyPr vert="eaVert"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8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a:cs typeface="Times New Roman" panose="02020603050405020304" pitchFamily="18" charset="0"/>
                </a:rPr>
                <a:t>...</a:t>
              </a:r>
              <a:endParaRPr kumimoji="0" lang="ja-JP" altLang="en-US" sz="18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a:cs typeface="Times New Roman" panose="02020603050405020304" pitchFamily="18" charset="0"/>
              </a:endParaRPr>
            </a:p>
          </p:txBody>
        </p:sp>
        <p:sp>
          <p:nvSpPr>
            <p:cNvPr id="122" name="テキスト ボックス 339">
              <a:extLst>
                <a:ext uri="{FF2B5EF4-FFF2-40B4-BE49-F238E27FC236}">
                  <a16:creationId xmlns="" xmlns:a16="http://schemas.microsoft.com/office/drawing/2014/main" id="{471FCEB8-F7B9-43F9-A351-12B2E4FE63F8}"/>
                </a:ext>
              </a:extLst>
            </p:cNvPr>
            <p:cNvSpPr txBox="1"/>
            <p:nvPr/>
          </p:nvSpPr>
          <p:spPr>
            <a:xfrm>
              <a:off x="7573582" y="6001467"/>
              <a:ext cx="312907"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2000" b="0" i="0" u="none" strike="noStrike" kern="0" cap="none" spc="0" normalizeH="0" baseline="0" noProof="0" dirty="0">
                  <a:ln>
                    <a:noFill/>
                  </a:ln>
                  <a:solidFill>
                    <a:srgbClr val="4F81BD"/>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1</a:t>
              </a:r>
              <a:endParaRPr kumimoji="1" lang="ja-JP" altLang="en-US" sz="2000" b="0" i="0" u="none" strike="noStrike" kern="0" cap="none" spc="0" normalizeH="0" baseline="0" noProof="0" dirty="0">
                <a:ln>
                  <a:noFill/>
                </a:ln>
                <a:solidFill>
                  <a:srgbClr val="4F81BD"/>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23" name="テキスト ボックス 340">
              <a:extLst>
                <a:ext uri="{FF2B5EF4-FFF2-40B4-BE49-F238E27FC236}">
                  <a16:creationId xmlns="" xmlns:a16="http://schemas.microsoft.com/office/drawing/2014/main" id="{3AEA2D0E-441D-493F-B0D6-1EB8078CEACD}"/>
                </a:ext>
              </a:extLst>
            </p:cNvPr>
            <p:cNvSpPr txBox="1"/>
            <p:nvPr/>
          </p:nvSpPr>
          <p:spPr>
            <a:xfrm>
              <a:off x="7573582" y="5153259"/>
              <a:ext cx="312907"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2000" b="0" i="0" u="none" strike="noStrike" kern="0" cap="none" spc="0" normalizeH="0" baseline="0" noProof="0" dirty="0">
                  <a:ln>
                    <a:noFill/>
                  </a:ln>
                  <a:solidFill>
                    <a:srgbClr val="4F81BD"/>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1</a:t>
              </a:r>
              <a:endParaRPr kumimoji="1" lang="ja-JP" altLang="en-US" sz="2000" b="0" i="0" u="none" strike="noStrike" kern="0" cap="none" spc="0" normalizeH="0" baseline="0" noProof="0" dirty="0">
                <a:ln>
                  <a:noFill/>
                </a:ln>
                <a:solidFill>
                  <a:srgbClr val="4F81BD"/>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24" name="テキスト ボックス 341">
              <a:extLst>
                <a:ext uri="{FF2B5EF4-FFF2-40B4-BE49-F238E27FC236}">
                  <a16:creationId xmlns="" xmlns:a16="http://schemas.microsoft.com/office/drawing/2014/main" id="{C5278B1C-E3E2-494B-8973-1D47ECE0ACDA}"/>
                </a:ext>
              </a:extLst>
            </p:cNvPr>
            <p:cNvSpPr txBox="1"/>
            <p:nvPr/>
          </p:nvSpPr>
          <p:spPr>
            <a:xfrm>
              <a:off x="7573582" y="4865650"/>
              <a:ext cx="312907"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2000" b="0" i="0" u="none" strike="noStrike" kern="0" cap="none" spc="0" normalizeH="0" baseline="0" noProof="0" dirty="0">
                  <a:ln>
                    <a:noFill/>
                  </a:ln>
                  <a:solidFill>
                    <a:srgbClr val="4F81BD"/>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1</a:t>
              </a:r>
              <a:endParaRPr kumimoji="1" lang="ja-JP" altLang="en-US" sz="2000" b="0" i="0" u="none" strike="noStrike" kern="0" cap="none" spc="0" normalizeH="0" baseline="0" noProof="0" dirty="0">
                <a:ln>
                  <a:noFill/>
                </a:ln>
                <a:solidFill>
                  <a:srgbClr val="4F81BD"/>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25" name="テキスト ボックス 342">
              <a:extLst>
                <a:ext uri="{FF2B5EF4-FFF2-40B4-BE49-F238E27FC236}">
                  <a16:creationId xmlns="" xmlns:a16="http://schemas.microsoft.com/office/drawing/2014/main" id="{41BCDD4C-7487-43CF-AC9F-DA47234A0E11}"/>
                </a:ext>
              </a:extLst>
            </p:cNvPr>
            <p:cNvSpPr txBox="1"/>
            <p:nvPr/>
          </p:nvSpPr>
          <p:spPr>
            <a:xfrm>
              <a:off x="7573582" y="4596437"/>
              <a:ext cx="312907"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2000" b="0" i="0" u="none" strike="noStrike" kern="0" cap="none" spc="0" normalizeH="0" baseline="0" noProof="0" dirty="0">
                  <a:ln>
                    <a:noFill/>
                  </a:ln>
                  <a:solidFill>
                    <a:srgbClr val="4F81BD"/>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1</a:t>
              </a:r>
              <a:endParaRPr kumimoji="1" lang="ja-JP" altLang="en-US" sz="2000" b="0" i="0" u="none" strike="noStrike" kern="0" cap="none" spc="0" normalizeH="0" baseline="0" noProof="0" dirty="0">
                <a:ln>
                  <a:noFill/>
                </a:ln>
                <a:solidFill>
                  <a:srgbClr val="4F81BD"/>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26" name="テキスト ボックス 343">
              <a:extLst>
                <a:ext uri="{FF2B5EF4-FFF2-40B4-BE49-F238E27FC236}">
                  <a16:creationId xmlns="" xmlns:a16="http://schemas.microsoft.com/office/drawing/2014/main" id="{9B51AB52-B4B4-41EE-BA65-FFCEAEF53EBD}"/>
                </a:ext>
              </a:extLst>
            </p:cNvPr>
            <p:cNvSpPr txBox="1"/>
            <p:nvPr/>
          </p:nvSpPr>
          <p:spPr>
            <a:xfrm>
              <a:off x="7277913" y="6001467"/>
              <a:ext cx="312907"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2000" b="0" i="0" u="none" strike="noStrike" kern="0" cap="none" spc="0" normalizeH="0" baseline="0" noProof="0" dirty="0">
                  <a:ln>
                    <a:noFill/>
                  </a:ln>
                  <a:solidFill>
                    <a:srgbClr val="00B050"/>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0</a:t>
              </a:r>
              <a:endParaRPr kumimoji="1" lang="ja-JP" altLang="en-US" sz="2000" b="0" i="0" u="none" strike="noStrike" kern="0" cap="none" spc="0" normalizeH="0" baseline="0" noProof="0" dirty="0">
                <a:ln>
                  <a:noFill/>
                </a:ln>
                <a:solidFill>
                  <a:srgbClr val="00B050"/>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27" name="テキスト ボックス 344">
              <a:extLst>
                <a:ext uri="{FF2B5EF4-FFF2-40B4-BE49-F238E27FC236}">
                  <a16:creationId xmlns="" xmlns:a16="http://schemas.microsoft.com/office/drawing/2014/main" id="{23678AF1-0B39-46B2-AD5C-EB15F04DAD42}"/>
                </a:ext>
              </a:extLst>
            </p:cNvPr>
            <p:cNvSpPr txBox="1"/>
            <p:nvPr/>
          </p:nvSpPr>
          <p:spPr>
            <a:xfrm>
              <a:off x="7277913" y="5153259"/>
              <a:ext cx="312907"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2000" b="0" i="0" u="none" strike="noStrike" kern="0" cap="none" spc="0" normalizeH="0" baseline="0" noProof="0" dirty="0">
                  <a:ln>
                    <a:noFill/>
                  </a:ln>
                  <a:solidFill>
                    <a:srgbClr val="00B050"/>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0</a:t>
              </a:r>
              <a:endParaRPr kumimoji="1" lang="ja-JP" altLang="en-US" sz="2000" b="0" i="0" u="none" strike="noStrike" kern="0" cap="none" spc="0" normalizeH="0" baseline="0" noProof="0" dirty="0">
                <a:ln>
                  <a:noFill/>
                </a:ln>
                <a:solidFill>
                  <a:srgbClr val="00B050"/>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28" name="テキスト ボックス 345">
              <a:extLst>
                <a:ext uri="{FF2B5EF4-FFF2-40B4-BE49-F238E27FC236}">
                  <a16:creationId xmlns="" xmlns:a16="http://schemas.microsoft.com/office/drawing/2014/main" id="{B2300FB9-4276-4158-869D-5C0F7365E6D5}"/>
                </a:ext>
              </a:extLst>
            </p:cNvPr>
            <p:cNvSpPr txBox="1"/>
            <p:nvPr/>
          </p:nvSpPr>
          <p:spPr>
            <a:xfrm>
              <a:off x="7277913" y="4865650"/>
              <a:ext cx="312906"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2000" b="0" i="0" u="none" strike="noStrike" kern="0" cap="none" spc="0" normalizeH="0" baseline="0" noProof="0" dirty="0">
                  <a:ln>
                    <a:noFill/>
                  </a:ln>
                  <a:solidFill>
                    <a:srgbClr val="00B050"/>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0</a:t>
              </a:r>
              <a:endParaRPr kumimoji="1" lang="ja-JP" altLang="en-US" sz="2000" b="0" i="0" u="none" strike="noStrike" kern="0" cap="none" spc="0" normalizeH="0" baseline="0" noProof="0" dirty="0">
                <a:ln>
                  <a:noFill/>
                </a:ln>
                <a:solidFill>
                  <a:srgbClr val="00B050"/>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29" name="テキスト ボックス 346">
              <a:extLst>
                <a:ext uri="{FF2B5EF4-FFF2-40B4-BE49-F238E27FC236}">
                  <a16:creationId xmlns="" xmlns:a16="http://schemas.microsoft.com/office/drawing/2014/main" id="{F1B9AE8B-BB32-4A4A-8DC5-D647F3D366F4}"/>
                </a:ext>
              </a:extLst>
            </p:cNvPr>
            <p:cNvSpPr txBox="1"/>
            <p:nvPr/>
          </p:nvSpPr>
          <p:spPr>
            <a:xfrm>
              <a:off x="7277913" y="4596437"/>
              <a:ext cx="312906"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2000" b="0" i="0" u="none" strike="noStrike" kern="0" cap="none" spc="0" normalizeH="0" baseline="0" noProof="0" dirty="0">
                  <a:ln>
                    <a:noFill/>
                  </a:ln>
                  <a:solidFill>
                    <a:srgbClr val="00B050"/>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0</a:t>
              </a:r>
              <a:endParaRPr kumimoji="1" lang="ja-JP" altLang="en-US" sz="2000" b="0" i="0" u="none" strike="noStrike" kern="0" cap="none" spc="0" normalizeH="0" baseline="0" noProof="0" dirty="0">
                <a:ln>
                  <a:noFill/>
                </a:ln>
                <a:solidFill>
                  <a:srgbClr val="00B050"/>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grpSp>
          <p:nvGrpSpPr>
            <p:cNvPr id="130" name="グループ化 347">
              <a:extLst>
                <a:ext uri="{FF2B5EF4-FFF2-40B4-BE49-F238E27FC236}">
                  <a16:creationId xmlns="" xmlns:a16="http://schemas.microsoft.com/office/drawing/2014/main" id="{E22FE45F-9812-4CB8-B73A-0BAB2A61B054}"/>
                </a:ext>
              </a:extLst>
            </p:cNvPr>
            <p:cNvGrpSpPr/>
            <p:nvPr/>
          </p:nvGrpSpPr>
          <p:grpSpPr>
            <a:xfrm flipV="1">
              <a:off x="7340872" y="4753490"/>
              <a:ext cx="606107" cy="1525752"/>
              <a:chOff x="7009811" y="4732054"/>
              <a:chExt cx="606107" cy="1678327"/>
            </a:xfrm>
          </p:grpSpPr>
          <p:cxnSp>
            <p:nvCxnSpPr>
              <p:cNvPr id="131" name="直線矢印コネクタ 348">
                <a:extLst>
                  <a:ext uri="{FF2B5EF4-FFF2-40B4-BE49-F238E27FC236}">
                    <a16:creationId xmlns="" xmlns:a16="http://schemas.microsoft.com/office/drawing/2014/main" id="{C6066BFB-03AC-4E3C-A460-8E4EFFE780D0}"/>
                  </a:ext>
                </a:extLst>
              </p:cNvPr>
              <p:cNvCxnSpPr/>
              <p:nvPr/>
            </p:nvCxnSpPr>
            <p:spPr bwMode="auto">
              <a:xfrm flipV="1">
                <a:off x="7615918" y="4742425"/>
                <a:ext cx="0" cy="1667955"/>
              </a:xfrm>
              <a:prstGeom prst="straightConnector1">
                <a:avLst/>
              </a:prstGeom>
              <a:noFill/>
              <a:ln w="19050" cap="flat" cmpd="sng" algn="ctr">
                <a:solidFill>
                  <a:sysClr val="windowText" lastClr="000000"/>
                </a:solidFill>
                <a:prstDash val="solid"/>
                <a:round/>
                <a:headEnd type="none" w="med" len="med"/>
                <a:tailEnd type="none" w="med" len="med"/>
              </a:ln>
              <a:effectLst/>
            </p:spPr>
          </p:cxnSp>
          <p:grpSp>
            <p:nvGrpSpPr>
              <p:cNvPr id="132" name="グループ化 349">
                <a:extLst>
                  <a:ext uri="{FF2B5EF4-FFF2-40B4-BE49-F238E27FC236}">
                    <a16:creationId xmlns="" xmlns:a16="http://schemas.microsoft.com/office/drawing/2014/main" id="{D32068F7-BD49-4D28-B546-8280C9B7E2FE}"/>
                  </a:ext>
                </a:extLst>
              </p:cNvPr>
              <p:cNvGrpSpPr/>
              <p:nvPr/>
            </p:nvGrpSpPr>
            <p:grpSpPr>
              <a:xfrm>
                <a:off x="7009811" y="4732054"/>
                <a:ext cx="606044" cy="1678327"/>
                <a:chOff x="7009811" y="4732054"/>
                <a:chExt cx="606044" cy="1678327"/>
              </a:xfrm>
            </p:grpSpPr>
            <p:grpSp>
              <p:nvGrpSpPr>
                <p:cNvPr id="133" name="グループ化 350">
                  <a:extLst>
                    <a:ext uri="{FF2B5EF4-FFF2-40B4-BE49-F238E27FC236}">
                      <a16:creationId xmlns="" xmlns:a16="http://schemas.microsoft.com/office/drawing/2014/main" id="{F1A45419-70D0-4404-8133-B980F7ECAABB}"/>
                    </a:ext>
                  </a:extLst>
                </p:cNvPr>
                <p:cNvGrpSpPr/>
                <p:nvPr/>
              </p:nvGrpSpPr>
              <p:grpSpPr>
                <a:xfrm>
                  <a:off x="7313165" y="4732054"/>
                  <a:ext cx="302690" cy="1678326"/>
                  <a:chOff x="7313165" y="4732054"/>
                  <a:chExt cx="302690" cy="1678326"/>
                </a:xfrm>
              </p:grpSpPr>
              <p:cxnSp>
                <p:nvCxnSpPr>
                  <p:cNvPr id="137" name="直線矢印コネクタ 354">
                    <a:extLst>
                      <a:ext uri="{FF2B5EF4-FFF2-40B4-BE49-F238E27FC236}">
                        <a16:creationId xmlns="" xmlns:a16="http://schemas.microsoft.com/office/drawing/2014/main" id="{1174247F-8033-4D96-BF40-2F4B6A60A047}"/>
                      </a:ext>
                    </a:extLst>
                  </p:cNvPr>
                  <p:cNvCxnSpPr/>
                  <p:nvPr/>
                </p:nvCxnSpPr>
                <p:spPr bwMode="auto">
                  <a:xfrm flipV="1">
                    <a:off x="7314325" y="4732054"/>
                    <a:ext cx="301530" cy="1669504"/>
                  </a:xfrm>
                  <a:prstGeom prst="straightConnector1">
                    <a:avLst/>
                  </a:prstGeom>
                  <a:noFill/>
                  <a:ln w="19050" cap="flat" cmpd="sng" algn="ctr">
                    <a:solidFill>
                      <a:sysClr val="windowText" lastClr="000000"/>
                    </a:solidFill>
                    <a:prstDash val="solid"/>
                    <a:round/>
                    <a:headEnd type="none" w="med" len="med"/>
                    <a:tailEnd type="none" w="med" len="med"/>
                  </a:ln>
                  <a:effectLst/>
                </p:spPr>
              </p:cxnSp>
              <p:cxnSp>
                <p:nvCxnSpPr>
                  <p:cNvPr id="138" name="直線矢印コネクタ 355">
                    <a:extLst>
                      <a:ext uri="{FF2B5EF4-FFF2-40B4-BE49-F238E27FC236}">
                        <a16:creationId xmlns="" xmlns:a16="http://schemas.microsoft.com/office/drawing/2014/main" id="{BBC6177D-5E17-4372-8895-3C54AD430E70}"/>
                      </a:ext>
                    </a:extLst>
                  </p:cNvPr>
                  <p:cNvCxnSpPr/>
                  <p:nvPr/>
                </p:nvCxnSpPr>
                <p:spPr bwMode="auto">
                  <a:xfrm flipV="1">
                    <a:off x="7313165" y="4742425"/>
                    <a:ext cx="0" cy="1667955"/>
                  </a:xfrm>
                  <a:prstGeom prst="straightConnector1">
                    <a:avLst/>
                  </a:prstGeom>
                  <a:noFill/>
                  <a:ln w="19050" cap="flat" cmpd="sng" algn="ctr">
                    <a:solidFill>
                      <a:sysClr val="windowText" lastClr="000000"/>
                    </a:solidFill>
                    <a:prstDash val="solid"/>
                    <a:round/>
                    <a:headEnd type="none" w="med" len="med"/>
                    <a:tailEnd type="none" w="med" len="med"/>
                  </a:ln>
                  <a:effectLst/>
                </p:spPr>
              </p:cxnSp>
            </p:grpSp>
            <p:grpSp>
              <p:nvGrpSpPr>
                <p:cNvPr id="134" name="グループ化 351">
                  <a:extLst>
                    <a:ext uri="{FF2B5EF4-FFF2-40B4-BE49-F238E27FC236}">
                      <a16:creationId xmlns="" xmlns:a16="http://schemas.microsoft.com/office/drawing/2014/main" id="{D35DF718-FACE-47F4-B3A9-6412B8A42ADF}"/>
                    </a:ext>
                  </a:extLst>
                </p:cNvPr>
                <p:cNvGrpSpPr/>
                <p:nvPr/>
              </p:nvGrpSpPr>
              <p:grpSpPr>
                <a:xfrm>
                  <a:off x="7009811" y="4732054"/>
                  <a:ext cx="302690" cy="1678327"/>
                  <a:chOff x="7313165" y="4732054"/>
                  <a:chExt cx="302690" cy="1678327"/>
                </a:xfrm>
              </p:grpSpPr>
              <p:cxnSp>
                <p:nvCxnSpPr>
                  <p:cNvPr id="135" name="直線矢印コネクタ 352">
                    <a:extLst>
                      <a:ext uri="{FF2B5EF4-FFF2-40B4-BE49-F238E27FC236}">
                        <a16:creationId xmlns="" xmlns:a16="http://schemas.microsoft.com/office/drawing/2014/main" id="{7C52D71A-2333-4FA6-82C6-CF3DA1AA3FD5}"/>
                      </a:ext>
                    </a:extLst>
                  </p:cNvPr>
                  <p:cNvCxnSpPr/>
                  <p:nvPr/>
                </p:nvCxnSpPr>
                <p:spPr bwMode="auto">
                  <a:xfrm flipV="1">
                    <a:off x="7314325" y="4732054"/>
                    <a:ext cx="301530" cy="1669504"/>
                  </a:xfrm>
                  <a:prstGeom prst="straightConnector1">
                    <a:avLst/>
                  </a:prstGeom>
                  <a:noFill/>
                  <a:ln w="19050" cap="flat" cmpd="sng" algn="ctr">
                    <a:solidFill>
                      <a:sysClr val="windowText" lastClr="000000"/>
                    </a:solidFill>
                    <a:prstDash val="solid"/>
                    <a:round/>
                    <a:headEnd type="none" w="med" len="med"/>
                    <a:tailEnd type="none" w="med" len="med"/>
                  </a:ln>
                  <a:effectLst/>
                </p:spPr>
              </p:cxnSp>
              <p:cxnSp>
                <p:nvCxnSpPr>
                  <p:cNvPr id="136" name="直線矢印コネクタ 353">
                    <a:extLst>
                      <a:ext uri="{FF2B5EF4-FFF2-40B4-BE49-F238E27FC236}">
                        <a16:creationId xmlns="" xmlns:a16="http://schemas.microsoft.com/office/drawing/2014/main" id="{0E4D69C3-4FCF-4F18-B95A-A48A96619705}"/>
                      </a:ext>
                    </a:extLst>
                  </p:cNvPr>
                  <p:cNvCxnSpPr/>
                  <p:nvPr/>
                </p:nvCxnSpPr>
                <p:spPr bwMode="auto">
                  <a:xfrm flipV="1">
                    <a:off x="7313165" y="5157202"/>
                    <a:ext cx="0" cy="1253179"/>
                  </a:xfrm>
                  <a:prstGeom prst="straightConnector1">
                    <a:avLst/>
                  </a:prstGeom>
                  <a:noFill/>
                  <a:ln w="19050" cap="flat" cmpd="sng" algn="ctr">
                    <a:solidFill>
                      <a:sysClr val="windowText" lastClr="000000"/>
                    </a:solidFill>
                    <a:prstDash val="solid"/>
                    <a:round/>
                    <a:headEnd type="none" w="med" len="med"/>
                    <a:tailEnd type="arrow" w="med" len="med"/>
                  </a:ln>
                  <a:effectLst/>
                </p:spPr>
              </p:cxnSp>
            </p:grpSp>
          </p:grpSp>
        </p:grpSp>
      </p:grpSp>
      <p:grpSp>
        <p:nvGrpSpPr>
          <p:cNvPr id="157" name="グループ化 245">
            <a:extLst>
              <a:ext uri="{FF2B5EF4-FFF2-40B4-BE49-F238E27FC236}">
                <a16:creationId xmlns="" xmlns:a16="http://schemas.microsoft.com/office/drawing/2014/main" id="{564521C1-E009-4736-8E32-82CD0E54E6DB}"/>
              </a:ext>
            </a:extLst>
          </p:cNvPr>
          <p:cNvGrpSpPr/>
          <p:nvPr/>
        </p:nvGrpSpPr>
        <p:grpSpPr>
          <a:xfrm>
            <a:off x="2607253" y="4304366"/>
            <a:ext cx="3377848" cy="1861118"/>
            <a:chOff x="149005" y="1324536"/>
            <a:chExt cx="4599160" cy="2649819"/>
          </a:xfrm>
        </p:grpSpPr>
        <p:grpSp>
          <p:nvGrpSpPr>
            <p:cNvPr id="158" name="グループ化 246">
              <a:extLst>
                <a:ext uri="{FF2B5EF4-FFF2-40B4-BE49-F238E27FC236}">
                  <a16:creationId xmlns="" xmlns:a16="http://schemas.microsoft.com/office/drawing/2014/main" id="{12FDFD93-516C-4DB7-B54B-F859FE727DE4}"/>
                </a:ext>
              </a:extLst>
            </p:cNvPr>
            <p:cNvGrpSpPr/>
            <p:nvPr/>
          </p:nvGrpSpPr>
          <p:grpSpPr>
            <a:xfrm>
              <a:off x="293358" y="1324536"/>
              <a:ext cx="4359548" cy="2362091"/>
              <a:chOff x="887160" y="1306139"/>
              <a:chExt cx="6186688" cy="2109648"/>
            </a:xfrm>
          </p:grpSpPr>
          <p:grpSp>
            <p:nvGrpSpPr>
              <p:cNvPr id="160" name="グループ化 259">
                <a:extLst>
                  <a:ext uri="{FF2B5EF4-FFF2-40B4-BE49-F238E27FC236}">
                    <a16:creationId xmlns="" xmlns:a16="http://schemas.microsoft.com/office/drawing/2014/main" id="{1F91E97C-37A2-4887-9780-08BA4112D9D9}"/>
                  </a:ext>
                </a:extLst>
              </p:cNvPr>
              <p:cNvGrpSpPr/>
              <p:nvPr/>
            </p:nvGrpSpPr>
            <p:grpSpPr>
              <a:xfrm>
                <a:off x="5189380" y="2472928"/>
                <a:ext cx="1432338" cy="856599"/>
                <a:chOff x="6443033" y="3554905"/>
                <a:chExt cx="883642" cy="1186445"/>
              </a:xfrm>
            </p:grpSpPr>
            <p:sp>
              <p:nvSpPr>
                <p:cNvPr id="224" name="フリーフォーム 323">
                  <a:extLst>
                    <a:ext uri="{FF2B5EF4-FFF2-40B4-BE49-F238E27FC236}">
                      <a16:creationId xmlns="" xmlns:a16="http://schemas.microsoft.com/office/drawing/2014/main" id="{E046354D-BD0B-4167-894E-28977528020E}"/>
                    </a:ext>
                  </a:extLst>
                </p:cNvPr>
                <p:cNvSpPr/>
                <p:nvPr/>
              </p:nvSpPr>
              <p:spPr>
                <a:xfrm>
                  <a:off x="6443033" y="3554905"/>
                  <a:ext cx="222351" cy="594475"/>
                </a:xfrm>
                <a:custGeom>
                  <a:avLst/>
                  <a:gdLst>
                    <a:gd name="connsiteX0" fmla="*/ 0 w 729049"/>
                    <a:gd name="connsiteY0" fmla="*/ 0 h 939114"/>
                    <a:gd name="connsiteX1" fmla="*/ 370703 w 729049"/>
                    <a:gd name="connsiteY1" fmla="*/ 197708 h 939114"/>
                    <a:gd name="connsiteX2" fmla="*/ 729049 w 729049"/>
                    <a:gd name="connsiteY2" fmla="*/ 939114 h 939114"/>
                  </a:gdLst>
                  <a:ahLst/>
                  <a:cxnLst>
                    <a:cxn ang="0">
                      <a:pos x="connsiteX0" y="connsiteY0"/>
                    </a:cxn>
                    <a:cxn ang="0">
                      <a:pos x="connsiteX1" y="connsiteY1"/>
                    </a:cxn>
                    <a:cxn ang="0">
                      <a:pos x="connsiteX2" y="connsiteY2"/>
                    </a:cxn>
                  </a:cxnLst>
                  <a:rect l="l" t="t" r="r" b="b"/>
                  <a:pathLst>
                    <a:path w="729049" h="939114">
                      <a:moveTo>
                        <a:pt x="0" y="0"/>
                      </a:moveTo>
                      <a:cubicBezTo>
                        <a:pt x="124597" y="20594"/>
                        <a:pt x="249195" y="41189"/>
                        <a:pt x="370703" y="197708"/>
                      </a:cubicBezTo>
                      <a:cubicBezTo>
                        <a:pt x="492211" y="354227"/>
                        <a:pt x="610630" y="646670"/>
                        <a:pt x="729049" y="939114"/>
                      </a:cubicBezTo>
                    </a:path>
                  </a:pathLst>
                </a:custGeom>
                <a:no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800" b="0" i="0" u="none" strike="noStrike" kern="0" cap="none" spc="0" normalizeH="0" baseline="0" noProof="0">
                    <a:ln>
                      <a:noFill/>
                    </a:ln>
                    <a:solidFill>
                      <a:prstClr val="white"/>
                    </a:solidFill>
                    <a:effectLst/>
                    <a:uLnTx/>
                    <a:uFillTx/>
                    <a:latin typeface="Calibri"/>
                    <a:ea typeface="ＭＳ Ｐゴシック" panose="020B0600070205080204" pitchFamily="34" charset="-128"/>
                    <a:cs typeface="+mn-cs"/>
                  </a:endParaRPr>
                </a:p>
              </p:txBody>
            </p:sp>
            <p:sp>
              <p:nvSpPr>
                <p:cNvPr id="225" name="フリーフォーム 324">
                  <a:extLst>
                    <a:ext uri="{FF2B5EF4-FFF2-40B4-BE49-F238E27FC236}">
                      <a16:creationId xmlns="" xmlns:a16="http://schemas.microsoft.com/office/drawing/2014/main" id="{75DE298B-B6B5-440F-9071-2401E9F74A7F}"/>
                    </a:ext>
                  </a:extLst>
                </p:cNvPr>
                <p:cNvSpPr/>
                <p:nvPr/>
              </p:nvSpPr>
              <p:spPr>
                <a:xfrm rot="10800000">
                  <a:off x="6662722" y="4146875"/>
                  <a:ext cx="222351" cy="594475"/>
                </a:xfrm>
                <a:custGeom>
                  <a:avLst/>
                  <a:gdLst>
                    <a:gd name="connsiteX0" fmla="*/ 0 w 729049"/>
                    <a:gd name="connsiteY0" fmla="*/ 0 h 939114"/>
                    <a:gd name="connsiteX1" fmla="*/ 370703 w 729049"/>
                    <a:gd name="connsiteY1" fmla="*/ 197708 h 939114"/>
                    <a:gd name="connsiteX2" fmla="*/ 729049 w 729049"/>
                    <a:gd name="connsiteY2" fmla="*/ 939114 h 939114"/>
                  </a:gdLst>
                  <a:ahLst/>
                  <a:cxnLst>
                    <a:cxn ang="0">
                      <a:pos x="connsiteX0" y="connsiteY0"/>
                    </a:cxn>
                    <a:cxn ang="0">
                      <a:pos x="connsiteX1" y="connsiteY1"/>
                    </a:cxn>
                    <a:cxn ang="0">
                      <a:pos x="connsiteX2" y="connsiteY2"/>
                    </a:cxn>
                  </a:cxnLst>
                  <a:rect l="l" t="t" r="r" b="b"/>
                  <a:pathLst>
                    <a:path w="729049" h="939114">
                      <a:moveTo>
                        <a:pt x="0" y="0"/>
                      </a:moveTo>
                      <a:cubicBezTo>
                        <a:pt x="124597" y="20594"/>
                        <a:pt x="249195" y="41189"/>
                        <a:pt x="370703" y="197708"/>
                      </a:cubicBezTo>
                      <a:cubicBezTo>
                        <a:pt x="492211" y="354227"/>
                        <a:pt x="610630" y="646670"/>
                        <a:pt x="729049" y="939114"/>
                      </a:cubicBezTo>
                    </a:path>
                  </a:pathLst>
                </a:custGeom>
                <a:no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800" b="0" i="0" u="none" strike="noStrike" kern="0" cap="none" spc="0" normalizeH="0" baseline="0" noProof="0">
                    <a:ln>
                      <a:noFill/>
                    </a:ln>
                    <a:solidFill>
                      <a:prstClr val="white"/>
                    </a:solidFill>
                    <a:effectLst/>
                    <a:uLnTx/>
                    <a:uFillTx/>
                    <a:latin typeface="Calibri"/>
                    <a:ea typeface="ＭＳ Ｐゴシック" panose="020B0600070205080204" pitchFamily="34" charset="-128"/>
                    <a:cs typeface="+mn-cs"/>
                  </a:endParaRPr>
                </a:p>
              </p:txBody>
            </p:sp>
            <p:sp>
              <p:nvSpPr>
                <p:cNvPr id="226" name="フリーフォーム 325">
                  <a:extLst>
                    <a:ext uri="{FF2B5EF4-FFF2-40B4-BE49-F238E27FC236}">
                      <a16:creationId xmlns="" xmlns:a16="http://schemas.microsoft.com/office/drawing/2014/main" id="{4D73CE15-F6C1-455C-A93B-B26F1C4D8676}"/>
                    </a:ext>
                  </a:extLst>
                </p:cNvPr>
                <p:cNvSpPr/>
                <p:nvPr/>
              </p:nvSpPr>
              <p:spPr>
                <a:xfrm flipV="1">
                  <a:off x="6883705" y="4146875"/>
                  <a:ext cx="222351" cy="594475"/>
                </a:xfrm>
                <a:custGeom>
                  <a:avLst/>
                  <a:gdLst>
                    <a:gd name="connsiteX0" fmla="*/ 0 w 729049"/>
                    <a:gd name="connsiteY0" fmla="*/ 0 h 939114"/>
                    <a:gd name="connsiteX1" fmla="*/ 370703 w 729049"/>
                    <a:gd name="connsiteY1" fmla="*/ 197708 h 939114"/>
                    <a:gd name="connsiteX2" fmla="*/ 729049 w 729049"/>
                    <a:gd name="connsiteY2" fmla="*/ 939114 h 939114"/>
                  </a:gdLst>
                  <a:ahLst/>
                  <a:cxnLst>
                    <a:cxn ang="0">
                      <a:pos x="connsiteX0" y="connsiteY0"/>
                    </a:cxn>
                    <a:cxn ang="0">
                      <a:pos x="connsiteX1" y="connsiteY1"/>
                    </a:cxn>
                    <a:cxn ang="0">
                      <a:pos x="connsiteX2" y="connsiteY2"/>
                    </a:cxn>
                  </a:cxnLst>
                  <a:rect l="l" t="t" r="r" b="b"/>
                  <a:pathLst>
                    <a:path w="729049" h="939114">
                      <a:moveTo>
                        <a:pt x="0" y="0"/>
                      </a:moveTo>
                      <a:cubicBezTo>
                        <a:pt x="124597" y="20594"/>
                        <a:pt x="249195" y="41189"/>
                        <a:pt x="370703" y="197708"/>
                      </a:cubicBezTo>
                      <a:cubicBezTo>
                        <a:pt x="492211" y="354227"/>
                        <a:pt x="610630" y="646670"/>
                        <a:pt x="729049" y="939114"/>
                      </a:cubicBezTo>
                    </a:path>
                  </a:pathLst>
                </a:custGeom>
                <a:no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800" b="0" i="0" u="none" strike="noStrike" kern="0" cap="none" spc="0" normalizeH="0" baseline="0" noProof="0">
                    <a:ln>
                      <a:noFill/>
                    </a:ln>
                    <a:solidFill>
                      <a:prstClr val="white"/>
                    </a:solidFill>
                    <a:effectLst/>
                    <a:uLnTx/>
                    <a:uFillTx/>
                    <a:latin typeface="Calibri"/>
                    <a:ea typeface="ＭＳ Ｐゴシック" panose="020B0600070205080204" pitchFamily="34" charset="-128"/>
                    <a:cs typeface="+mn-cs"/>
                  </a:endParaRPr>
                </a:p>
              </p:txBody>
            </p:sp>
            <p:sp>
              <p:nvSpPr>
                <p:cNvPr id="227" name="フリーフォーム 326">
                  <a:extLst>
                    <a:ext uri="{FF2B5EF4-FFF2-40B4-BE49-F238E27FC236}">
                      <a16:creationId xmlns="" xmlns:a16="http://schemas.microsoft.com/office/drawing/2014/main" id="{2C1A45D6-2631-49FB-BFA4-823BBEF43A1A}"/>
                    </a:ext>
                  </a:extLst>
                </p:cNvPr>
                <p:cNvSpPr/>
                <p:nvPr/>
              </p:nvSpPr>
              <p:spPr>
                <a:xfrm rot="10800000" flipV="1">
                  <a:off x="7104324" y="3554905"/>
                  <a:ext cx="222351" cy="594475"/>
                </a:xfrm>
                <a:custGeom>
                  <a:avLst/>
                  <a:gdLst>
                    <a:gd name="connsiteX0" fmla="*/ 0 w 729049"/>
                    <a:gd name="connsiteY0" fmla="*/ 0 h 939114"/>
                    <a:gd name="connsiteX1" fmla="*/ 370703 w 729049"/>
                    <a:gd name="connsiteY1" fmla="*/ 197708 h 939114"/>
                    <a:gd name="connsiteX2" fmla="*/ 729049 w 729049"/>
                    <a:gd name="connsiteY2" fmla="*/ 939114 h 939114"/>
                  </a:gdLst>
                  <a:ahLst/>
                  <a:cxnLst>
                    <a:cxn ang="0">
                      <a:pos x="connsiteX0" y="connsiteY0"/>
                    </a:cxn>
                    <a:cxn ang="0">
                      <a:pos x="connsiteX1" y="connsiteY1"/>
                    </a:cxn>
                    <a:cxn ang="0">
                      <a:pos x="connsiteX2" y="connsiteY2"/>
                    </a:cxn>
                  </a:cxnLst>
                  <a:rect l="l" t="t" r="r" b="b"/>
                  <a:pathLst>
                    <a:path w="729049" h="939114">
                      <a:moveTo>
                        <a:pt x="0" y="0"/>
                      </a:moveTo>
                      <a:cubicBezTo>
                        <a:pt x="124597" y="20594"/>
                        <a:pt x="249195" y="41189"/>
                        <a:pt x="370703" y="197708"/>
                      </a:cubicBezTo>
                      <a:cubicBezTo>
                        <a:pt x="492211" y="354227"/>
                        <a:pt x="610630" y="646670"/>
                        <a:pt x="729049" y="939114"/>
                      </a:cubicBezTo>
                    </a:path>
                  </a:pathLst>
                </a:custGeom>
                <a:no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800" b="0" i="0" u="none" strike="noStrike" kern="0" cap="none" spc="0" normalizeH="0" baseline="0" noProof="0">
                    <a:ln>
                      <a:noFill/>
                    </a:ln>
                    <a:solidFill>
                      <a:prstClr val="white"/>
                    </a:solidFill>
                    <a:effectLst/>
                    <a:uLnTx/>
                    <a:uFillTx/>
                    <a:latin typeface="Calibri"/>
                    <a:ea typeface="ＭＳ Ｐゴシック" panose="020B0600070205080204" pitchFamily="34" charset="-128"/>
                    <a:cs typeface="+mn-cs"/>
                  </a:endParaRPr>
                </a:p>
              </p:txBody>
            </p:sp>
          </p:grpSp>
          <p:cxnSp>
            <p:nvCxnSpPr>
              <p:cNvPr id="161" name="直線矢印コネクタ 260">
                <a:extLst>
                  <a:ext uri="{FF2B5EF4-FFF2-40B4-BE49-F238E27FC236}">
                    <a16:creationId xmlns="" xmlns:a16="http://schemas.microsoft.com/office/drawing/2014/main" id="{4A894BE4-7FDC-43E9-B611-4F7E42ED8E4A}"/>
                  </a:ext>
                </a:extLst>
              </p:cNvPr>
              <p:cNvCxnSpPr/>
              <p:nvPr/>
            </p:nvCxnSpPr>
            <p:spPr bwMode="auto">
              <a:xfrm>
                <a:off x="887160" y="1901582"/>
                <a:ext cx="6173126" cy="0"/>
              </a:xfrm>
              <a:prstGeom prst="straightConnector1">
                <a:avLst/>
              </a:prstGeom>
              <a:noFill/>
              <a:ln w="12700" cap="flat" cmpd="sng" algn="ctr">
                <a:solidFill>
                  <a:sysClr val="windowText" lastClr="000000"/>
                </a:solidFill>
                <a:prstDash val="solid"/>
                <a:round/>
                <a:headEnd type="none" w="med" len="med"/>
                <a:tailEnd type="triangle"/>
              </a:ln>
              <a:effectLst/>
            </p:spPr>
          </p:cxnSp>
          <p:cxnSp>
            <p:nvCxnSpPr>
              <p:cNvPr id="162" name="直線矢印コネクタ 261">
                <a:extLst>
                  <a:ext uri="{FF2B5EF4-FFF2-40B4-BE49-F238E27FC236}">
                    <a16:creationId xmlns="" xmlns:a16="http://schemas.microsoft.com/office/drawing/2014/main" id="{5A1E1483-6115-4747-9F6D-3119FA7EE27F}"/>
                  </a:ext>
                </a:extLst>
              </p:cNvPr>
              <p:cNvCxnSpPr/>
              <p:nvPr/>
            </p:nvCxnSpPr>
            <p:spPr bwMode="auto">
              <a:xfrm>
                <a:off x="887160" y="2900322"/>
                <a:ext cx="6186688" cy="0"/>
              </a:xfrm>
              <a:prstGeom prst="straightConnector1">
                <a:avLst/>
              </a:prstGeom>
              <a:noFill/>
              <a:ln w="12700" cap="flat" cmpd="sng" algn="ctr">
                <a:solidFill>
                  <a:sysClr val="windowText" lastClr="000000"/>
                </a:solidFill>
                <a:prstDash val="solid"/>
                <a:round/>
                <a:headEnd type="none" w="med" len="med"/>
                <a:tailEnd type="triangle"/>
              </a:ln>
              <a:effectLst/>
            </p:spPr>
          </p:cxnSp>
          <p:cxnSp>
            <p:nvCxnSpPr>
              <p:cNvPr id="163" name="直線コネクタ 262">
                <a:extLst>
                  <a:ext uri="{FF2B5EF4-FFF2-40B4-BE49-F238E27FC236}">
                    <a16:creationId xmlns="" xmlns:a16="http://schemas.microsoft.com/office/drawing/2014/main" id="{7BB7370B-C7CB-4036-806C-6430631216E6}"/>
                  </a:ext>
                </a:extLst>
              </p:cNvPr>
              <p:cNvCxnSpPr/>
              <p:nvPr/>
            </p:nvCxnSpPr>
            <p:spPr bwMode="auto">
              <a:xfrm flipV="1">
                <a:off x="6603700" y="1306139"/>
                <a:ext cx="0" cy="2109648"/>
              </a:xfrm>
              <a:prstGeom prst="line">
                <a:avLst/>
              </a:prstGeom>
              <a:noFill/>
              <a:ln w="28575" cap="flat" cmpd="sng" algn="ctr">
                <a:solidFill>
                  <a:sysClr val="windowText" lastClr="000000"/>
                </a:solidFill>
                <a:prstDash val="solid"/>
                <a:round/>
                <a:headEnd type="none" w="med" len="med"/>
                <a:tailEnd type="none" w="med" len="med"/>
              </a:ln>
              <a:effectLst/>
            </p:spPr>
          </p:cxnSp>
          <p:cxnSp>
            <p:nvCxnSpPr>
              <p:cNvPr id="164" name="直線コネクタ 263">
                <a:extLst>
                  <a:ext uri="{FF2B5EF4-FFF2-40B4-BE49-F238E27FC236}">
                    <a16:creationId xmlns="" xmlns:a16="http://schemas.microsoft.com/office/drawing/2014/main" id="{AE857238-30E8-4118-BC00-43564BAFFFA3}"/>
                  </a:ext>
                </a:extLst>
              </p:cNvPr>
              <p:cNvCxnSpPr/>
              <p:nvPr/>
            </p:nvCxnSpPr>
            <p:spPr bwMode="auto">
              <a:xfrm flipV="1">
                <a:off x="5356379" y="1306139"/>
                <a:ext cx="0" cy="2109648"/>
              </a:xfrm>
              <a:prstGeom prst="line">
                <a:avLst/>
              </a:prstGeom>
              <a:noFill/>
              <a:ln w="12700" cap="flat" cmpd="sng" algn="ctr">
                <a:solidFill>
                  <a:sysClr val="window" lastClr="FFFFFF">
                    <a:lumMod val="65000"/>
                  </a:sysClr>
                </a:solidFill>
                <a:prstDash val="solid"/>
                <a:round/>
                <a:headEnd type="none" w="med" len="med"/>
                <a:tailEnd type="none" w="med" len="med"/>
              </a:ln>
              <a:effectLst/>
            </p:spPr>
          </p:cxnSp>
          <p:cxnSp>
            <p:nvCxnSpPr>
              <p:cNvPr id="165" name="直線コネクタ 264">
                <a:extLst>
                  <a:ext uri="{FF2B5EF4-FFF2-40B4-BE49-F238E27FC236}">
                    <a16:creationId xmlns="" xmlns:a16="http://schemas.microsoft.com/office/drawing/2014/main" id="{51CE7062-8C3D-4C67-AE7D-AF692AF8B1A9}"/>
                  </a:ext>
                </a:extLst>
              </p:cNvPr>
              <p:cNvCxnSpPr/>
              <p:nvPr/>
            </p:nvCxnSpPr>
            <p:spPr bwMode="auto">
              <a:xfrm flipV="1">
                <a:off x="5534568" y="1306139"/>
                <a:ext cx="0" cy="2109648"/>
              </a:xfrm>
              <a:prstGeom prst="line">
                <a:avLst/>
              </a:prstGeom>
              <a:noFill/>
              <a:ln w="12700" cap="flat" cmpd="sng" algn="ctr">
                <a:solidFill>
                  <a:sysClr val="window" lastClr="FFFFFF">
                    <a:lumMod val="65000"/>
                  </a:sysClr>
                </a:solidFill>
                <a:prstDash val="solid"/>
                <a:round/>
                <a:headEnd type="none" w="med" len="med"/>
                <a:tailEnd type="none" w="med" len="med"/>
              </a:ln>
              <a:effectLst/>
            </p:spPr>
          </p:cxnSp>
          <p:cxnSp>
            <p:nvCxnSpPr>
              <p:cNvPr id="166" name="直線コネクタ 265">
                <a:extLst>
                  <a:ext uri="{FF2B5EF4-FFF2-40B4-BE49-F238E27FC236}">
                    <a16:creationId xmlns="" xmlns:a16="http://schemas.microsoft.com/office/drawing/2014/main" id="{37CC69BA-F9D5-4031-A253-514FA62FD1C1}"/>
                  </a:ext>
                </a:extLst>
              </p:cNvPr>
              <p:cNvCxnSpPr/>
              <p:nvPr/>
            </p:nvCxnSpPr>
            <p:spPr bwMode="auto">
              <a:xfrm flipV="1">
                <a:off x="5712757" y="1306139"/>
                <a:ext cx="0" cy="2109648"/>
              </a:xfrm>
              <a:prstGeom prst="line">
                <a:avLst/>
              </a:prstGeom>
              <a:noFill/>
              <a:ln w="12700" cap="flat" cmpd="sng" algn="ctr">
                <a:solidFill>
                  <a:sysClr val="window" lastClr="FFFFFF">
                    <a:lumMod val="65000"/>
                  </a:sysClr>
                </a:solidFill>
                <a:prstDash val="solid"/>
                <a:round/>
                <a:headEnd type="none" w="med" len="med"/>
                <a:tailEnd type="none" w="med" len="med"/>
              </a:ln>
              <a:effectLst/>
            </p:spPr>
          </p:cxnSp>
          <p:cxnSp>
            <p:nvCxnSpPr>
              <p:cNvPr id="167" name="直線コネクタ 266">
                <a:extLst>
                  <a:ext uri="{FF2B5EF4-FFF2-40B4-BE49-F238E27FC236}">
                    <a16:creationId xmlns="" xmlns:a16="http://schemas.microsoft.com/office/drawing/2014/main" id="{821CDF2B-F789-4130-AE92-86B7D74A10B0}"/>
                  </a:ext>
                </a:extLst>
              </p:cNvPr>
              <p:cNvCxnSpPr/>
              <p:nvPr/>
            </p:nvCxnSpPr>
            <p:spPr bwMode="auto">
              <a:xfrm flipV="1">
                <a:off x="5890947" y="1306139"/>
                <a:ext cx="0" cy="2109648"/>
              </a:xfrm>
              <a:prstGeom prst="line">
                <a:avLst/>
              </a:prstGeom>
              <a:noFill/>
              <a:ln w="12700" cap="flat" cmpd="sng" algn="ctr">
                <a:solidFill>
                  <a:sysClr val="window" lastClr="FFFFFF">
                    <a:lumMod val="65000"/>
                  </a:sysClr>
                </a:solidFill>
                <a:prstDash val="solid"/>
                <a:round/>
                <a:headEnd type="none" w="med" len="med"/>
                <a:tailEnd type="none" w="med" len="med"/>
              </a:ln>
              <a:effectLst/>
            </p:spPr>
          </p:cxnSp>
          <p:cxnSp>
            <p:nvCxnSpPr>
              <p:cNvPr id="168" name="直線コネクタ 267">
                <a:extLst>
                  <a:ext uri="{FF2B5EF4-FFF2-40B4-BE49-F238E27FC236}">
                    <a16:creationId xmlns="" xmlns:a16="http://schemas.microsoft.com/office/drawing/2014/main" id="{5F4684A7-C701-4723-B8AC-32C1AC8D8E37}"/>
                  </a:ext>
                </a:extLst>
              </p:cNvPr>
              <p:cNvCxnSpPr/>
              <p:nvPr/>
            </p:nvCxnSpPr>
            <p:spPr bwMode="auto">
              <a:xfrm flipV="1">
                <a:off x="6069136" y="1306139"/>
                <a:ext cx="0" cy="2109648"/>
              </a:xfrm>
              <a:prstGeom prst="line">
                <a:avLst/>
              </a:prstGeom>
              <a:noFill/>
              <a:ln w="12700" cap="flat" cmpd="sng" algn="ctr">
                <a:solidFill>
                  <a:sysClr val="window" lastClr="FFFFFF">
                    <a:lumMod val="65000"/>
                  </a:sysClr>
                </a:solidFill>
                <a:prstDash val="solid"/>
                <a:round/>
                <a:headEnd type="none" w="med" len="med"/>
                <a:tailEnd type="none" w="med" len="med"/>
              </a:ln>
              <a:effectLst/>
            </p:spPr>
          </p:cxnSp>
          <p:cxnSp>
            <p:nvCxnSpPr>
              <p:cNvPr id="169" name="直線コネクタ 268">
                <a:extLst>
                  <a:ext uri="{FF2B5EF4-FFF2-40B4-BE49-F238E27FC236}">
                    <a16:creationId xmlns="" xmlns:a16="http://schemas.microsoft.com/office/drawing/2014/main" id="{F54BB519-F27F-4A79-A129-CC6124859C53}"/>
                  </a:ext>
                </a:extLst>
              </p:cNvPr>
              <p:cNvCxnSpPr/>
              <p:nvPr/>
            </p:nvCxnSpPr>
            <p:spPr bwMode="auto">
              <a:xfrm flipV="1">
                <a:off x="6247326" y="1306139"/>
                <a:ext cx="0" cy="2109648"/>
              </a:xfrm>
              <a:prstGeom prst="line">
                <a:avLst/>
              </a:prstGeom>
              <a:noFill/>
              <a:ln w="12700" cap="flat" cmpd="sng" algn="ctr">
                <a:solidFill>
                  <a:sysClr val="window" lastClr="FFFFFF">
                    <a:lumMod val="65000"/>
                  </a:sysClr>
                </a:solidFill>
                <a:prstDash val="solid"/>
                <a:round/>
                <a:headEnd type="none" w="med" len="med"/>
                <a:tailEnd type="none" w="med" len="med"/>
              </a:ln>
              <a:effectLst/>
            </p:spPr>
          </p:cxnSp>
          <p:cxnSp>
            <p:nvCxnSpPr>
              <p:cNvPr id="170" name="直線コネクタ 269">
                <a:extLst>
                  <a:ext uri="{FF2B5EF4-FFF2-40B4-BE49-F238E27FC236}">
                    <a16:creationId xmlns="" xmlns:a16="http://schemas.microsoft.com/office/drawing/2014/main" id="{07AB4F80-DF34-4832-A36E-5ACC11E8113E}"/>
                  </a:ext>
                </a:extLst>
              </p:cNvPr>
              <p:cNvCxnSpPr/>
              <p:nvPr/>
            </p:nvCxnSpPr>
            <p:spPr bwMode="auto">
              <a:xfrm flipV="1">
                <a:off x="6425515" y="1306139"/>
                <a:ext cx="0" cy="2109648"/>
              </a:xfrm>
              <a:prstGeom prst="line">
                <a:avLst/>
              </a:prstGeom>
              <a:noFill/>
              <a:ln w="12700" cap="flat" cmpd="sng" algn="ctr">
                <a:solidFill>
                  <a:sysClr val="window" lastClr="FFFFFF">
                    <a:lumMod val="65000"/>
                  </a:sysClr>
                </a:solidFill>
                <a:prstDash val="solid"/>
                <a:round/>
                <a:headEnd type="none" w="med" len="med"/>
                <a:tailEnd type="none" w="med" len="med"/>
              </a:ln>
              <a:effectLst/>
            </p:spPr>
          </p:cxnSp>
          <p:sp>
            <p:nvSpPr>
              <p:cNvPr id="171" name="フリーフォーム 270">
                <a:extLst>
                  <a:ext uri="{FF2B5EF4-FFF2-40B4-BE49-F238E27FC236}">
                    <a16:creationId xmlns="" xmlns:a16="http://schemas.microsoft.com/office/drawing/2014/main" id="{01D16DCF-0CF7-450A-907D-DF4FA8FEAA43}"/>
                  </a:ext>
                </a:extLst>
              </p:cNvPr>
              <p:cNvSpPr/>
              <p:nvPr/>
            </p:nvSpPr>
            <p:spPr>
              <a:xfrm>
                <a:off x="5177600" y="1473541"/>
                <a:ext cx="714331" cy="428041"/>
              </a:xfrm>
              <a:custGeom>
                <a:avLst/>
                <a:gdLst>
                  <a:gd name="connsiteX0" fmla="*/ 0 w 1451428"/>
                  <a:gd name="connsiteY0" fmla="*/ 769257 h 769257"/>
                  <a:gd name="connsiteX1" fmla="*/ 740228 w 1451428"/>
                  <a:gd name="connsiteY1" fmla="*/ 0 h 769257"/>
                  <a:gd name="connsiteX2" fmla="*/ 1451428 w 1451428"/>
                  <a:gd name="connsiteY2" fmla="*/ 769257 h 769257"/>
                </a:gdLst>
                <a:ahLst/>
                <a:cxnLst>
                  <a:cxn ang="0">
                    <a:pos x="connsiteX0" y="connsiteY0"/>
                  </a:cxn>
                  <a:cxn ang="0">
                    <a:pos x="connsiteX1" y="connsiteY1"/>
                  </a:cxn>
                  <a:cxn ang="0">
                    <a:pos x="connsiteX2" y="connsiteY2"/>
                  </a:cxn>
                </a:cxnLst>
                <a:rect l="l" t="t" r="r" b="b"/>
                <a:pathLst>
                  <a:path w="1451428" h="769257">
                    <a:moveTo>
                      <a:pt x="0" y="769257"/>
                    </a:moveTo>
                    <a:cubicBezTo>
                      <a:pt x="249161" y="384628"/>
                      <a:pt x="498323" y="0"/>
                      <a:pt x="740228" y="0"/>
                    </a:cubicBezTo>
                    <a:cubicBezTo>
                      <a:pt x="982133" y="0"/>
                      <a:pt x="1216780" y="384628"/>
                      <a:pt x="1451428" y="769257"/>
                    </a:cubicBezTo>
                  </a:path>
                </a:pathLst>
              </a:custGeom>
              <a:no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400" b="0" i="0" u="none" strike="noStrike" kern="0" cap="none" spc="0" normalizeH="0" baseline="0" noProof="0">
                  <a:ln>
                    <a:noFill/>
                  </a:ln>
                  <a:solidFill>
                    <a:prstClr val="white"/>
                  </a:solidFill>
                  <a:effectLst/>
                  <a:uLnTx/>
                  <a:uFillTx/>
                  <a:latin typeface="Calibri"/>
                  <a:ea typeface="ＭＳ Ｐゴシック"/>
                </a:endParaRPr>
              </a:p>
            </p:txBody>
          </p:sp>
          <p:sp>
            <p:nvSpPr>
              <p:cNvPr id="172" name="フリーフォーム 271">
                <a:extLst>
                  <a:ext uri="{FF2B5EF4-FFF2-40B4-BE49-F238E27FC236}">
                    <a16:creationId xmlns="" xmlns:a16="http://schemas.microsoft.com/office/drawing/2014/main" id="{744C962C-922F-48BB-A590-7957F1AA4D44}"/>
                  </a:ext>
                </a:extLst>
              </p:cNvPr>
              <p:cNvSpPr/>
              <p:nvPr/>
            </p:nvSpPr>
            <p:spPr>
              <a:xfrm rot="10800000">
                <a:off x="5889369" y="1902099"/>
                <a:ext cx="714331" cy="428041"/>
              </a:xfrm>
              <a:custGeom>
                <a:avLst/>
                <a:gdLst>
                  <a:gd name="connsiteX0" fmla="*/ 0 w 1451428"/>
                  <a:gd name="connsiteY0" fmla="*/ 769257 h 769257"/>
                  <a:gd name="connsiteX1" fmla="*/ 740228 w 1451428"/>
                  <a:gd name="connsiteY1" fmla="*/ 0 h 769257"/>
                  <a:gd name="connsiteX2" fmla="*/ 1451428 w 1451428"/>
                  <a:gd name="connsiteY2" fmla="*/ 769257 h 769257"/>
                </a:gdLst>
                <a:ahLst/>
                <a:cxnLst>
                  <a:cxn ang="0">
                    <a:pos x="connsiteX0" y="connsiteY0"/>
                  </a:cxn>
                  <a:cxn ang="0">
                    <a:pos x="connsiteX1" y="connsiteY1"/>
                  </a:cxn>
                  <a:cxn ang="0">
                    <a:pos x="connsiteX2" y="connsiteY2"/>
                  </a:cxn>
                </a:cxnLst>
                <a:rect l="l" t="t" r="r" b="b"/>
                <a:pathLst>
                  <a:path w="1451428" h="769257">
                    <a:moveTo>
                      <a:pt x="0" y="769257"/>
                    </a:moveTo>
                    <a:cubicBezTo>
                      <a:pt x="249161" y="384628"/>
                      <a:pt x="498323" y="0"/>
                      <a:pt x="740228" y="0"/>
                    </a:cubicBezTo>
                    <a:cubicBezTo>
                      <a:pt x="982133" y="0"/>
                      <a:pt x="1216780" y="384628"/>
                      <a:pt x="1451428" y="769257"/>
                    </a:cubicBezTo>
                  </a:path>
                </a:pathLst>
              </a:custGeom>
              <a:no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400" b="0" i="0" u="none" strike="noStrike" kern="0" cap="none" spc="0" normalizeH="0" baseline="0" noProof="0">
                  <a:ln>
                    <a:noFill/>
                  </a:ln>
                  <a:solidFill>
                    <a:prstClr val="white"/>
                  </a:solidFill>
                  <a:effectLst/>
                  <a:uLnTx/>
                  <a:uFillTx/>
                  <a:latin typeface="Calibri"/>
                  <a:ea typeface="ＭＳ Ｐゴシック"/>
                </a:endParaRPr>
              </a:p>
            </p:txBody>
          </p:sp>
          <p:cxnSp>
            <p:nvCxnSpPr>
              <p:cNvPr id="173" name="直線コネクタ 272">
                <a:extLst>
                  <a:ext uri="{FF2B5EF4-FFF2-40B4-BE49-F238E27FC236}">
                    <a16:creationId xmlns="" xmlns:a16="http://schemas.microsoft.com/office/drawing/2014/main" id="{7AB1105A-7F5D-4ED3-AA37-5F598C98CF4D}"/>
                  </a:ext>
                </a:extLst>
              </p:cNvPr>
              <p:cNvCxnSpPr/>
              <p:nvPr/>
            </p:nvCxnSpPr>
            <p:spPr bwMode="auto">
              <a:xfrm flipV="1">
                <a:off x="5178189" y="1306139"/>
                <a:ext cx="0" cy="2109648"/>
              </a:xfrm>
              <a:prstGeom prst="line">
                <a:avLst/>
              </a:prstGeom>
              <a:noFill/>
              <a:ln w="28575" cap="flat" cmpd="sng" algn="ctr">
                <a:solidFill>
                  <a:sysClr val="windowText" lastClr="000000"/>
                </a:solidFill>
                <a:prstDash val="solid"/>
                <a:round/>
                <a:headEnd type="none" w="med" len="med"/>
                <a:tailEnd type="none" w="med" len="med"/>
              </a:ln>
              <a:effectLst/>
            </p:spPr>
          </p:cxnSp>
          <p:cxnSp>
            <p:nvCxnSpPr>
              <p:cNvPr id="174" name="直線コネクタ 273">
                <a:extLst>
                  <a:ext uri="{FF2B5EF4-FFF2-40B4-BE49-F238E27FC236}">
                    <a16:creationId xmlns="" xmlns:a16="http://schemas.microsoft.com/office/drawing/2014/main" id="{D61945A8-1F8A-43E9-AFE3-82AD18603CCB}"/>
                  </a:ext>
                </a:extLst>
              </p:cNvPr>
              <p:cNvCxnSpPr/>
              <p:nvPr/>
            </p:nvCxnSpPr>
            <p:spPr bwMode="auto">
              <a:xfrm flipV="1">
                <a:off x="3752705" y="1306139"/>
                <a:ext cx="0" cy="2109648"/>
              </a:xfrm>
              <a:prstGeom prst="line">
                <a:avLst/>
              </a:prstGeom>
              <a:noFill/>
              <a:ln w="28575" cap="flat" cmpd="sng" algn="ctr">
                <a:solidFill>
                  <a:sysClr val="windowText" lastClr="000000"/>
                </a:solidFill>
                <a:prstDash val="solid"/>
                <a:round/>
                <a:headEnd type="none" w="med" len="med"/>
                <a:tailEnd type="none" w="med" len="med"/>
              </a:ln>
              <a:effectLst/>
            </p:spPr>
          </p:cxnSp>
          <p:cxnSp>
            <p:nvCxnSpPr>
              <p:cNvPr id="175" name="直線コネクタ 274">
                <a:extLst>
                  <a:ext uri="{FF2B5EF4-FFF2-40B4-BE49-F238E27FC236}">
                    <a16:creationId xmlns="" xmlns:a16="http://schemas.microsoft.com/office/drawing/2014/main" id="{ED34BB52-4034-4CF0-B81E-19A2FAE83D30}"/>
                  </a:ext>
                </a:extLst>
              </p:cNvPr>
              <p:cNvCxnSpPr/>
              <p:nvPr/>
            </p:nvCxnSpPr>
            <p:spPr bwMode="auto">
              <a:xfrm flipV="1">
                <a:off x="3930895" y="1306139"/>
                <a:ext cx="0" cy="2109648"/>
              </a:xfrm>
              <a:prstGeom prst="line">
                <a:avLst/>
              </a:prstGeom>
              <a:noFill/>
              <a:ln w="12700" cap="flat" cmpd="sng" algn="ctr">
                <a:solidFill>
                  <a:sysClr val="window" lastClr="FFFFFF">
                    <a:lumMod val="65000"/>
                  </a:sysClr>
                </a:solidFill>
                <a:prstDash val="solid"/>
                <a:round/>
                <a:headEnd type="none" w="med" len="med"/>
                <a:tailEnd type="none" w="med" len="med"/>
              </a:ln>
              <a:effectLst/>
            </p:spPr>
          </p:cxnSp>
          <p:cxnSp>
            <p:nvCxnSpPr>
              <p:cNvPr id="176" name="直線コネクタ 275">
                <a:extLst>
                  <a:ext uri="{FF2B5EF4-FFF2-40B4-BE49-F238E27FC236}">
                    <a16:creationId xmlns="" xmlns:a16="http://schemas.microsoft.com/office/drawing/2014/main" id="{6B6098A6-3EC8-4273-B6D4-0727B729DB1E}"/>
                  </a:ext>
                </a:extLst>
              </p:cNvPr>
              <p:cNvCxnSpPr/>
              <p:nvPr/>
            </p:nvCxnSpPr>
            <p:spPr bwMode="auto">
              <a:xfrm flipV="1">
                <a:off x="4109084" y="1306139"/>
                <a:ext cx="0" cy="2109648"/>
              </a:xfrm>
              <a:prstGeom prst="line">
                <a:avLst/>
              </a:prstGeom>
              <a:noFill/>
              <a:ln w="12700" cap="flat" cmpd="sng" algn="ctr">
                <a:solidFill>
                  <a:sysClr val="window" lastClr="FFFFFF">
                    <a:lumMod val="65000"/>
                  </a:sysClr>
                </a:solidFill>
                <a:prstDash val="solid"/>
                <a:round/>
                <a:headEnd type="none" w="med" len="med"/>
                <a:tailEnd type="none" w="med" len="med"/>
              </a:ln>
              <a:effectLst/>
            </p:spPr>
          </p:cxnSp>
          <p:cxnSp>
            <p:nvCxnSpPr>
              <p:cNvPr id="177" name="直線コネクタ 276">
                <a:extLst>
                  <a:ext uri="{FF2B5EF4-FFF2-40B4-BE49-F238E27FC236}">
                    <a16:creationId xmlns="" xmlns:a16="http://schemas.microsoft.com/office/drawing/2014/main" id="{D60BACA3-5CCE-4575-9E27-A63D878377FB}"/>
                  </a:ext>
                </a:extLst>
              </p:cNvPr>
              <p:cNvCxnSpPr/>
              <p:nvPr/>
            </p:nvCxnSpPr>
            <p:spPr bwMode="auto">
              <a:xfrm flipV="1">
                <a:off x="4287273" y="1306139"/>
                <a:ext cx="0" cy="2109648"/>
              </a:xfrm>
              <a:prstGeom prst="line">
                <a:avLst/>
              </a:prstGeom>
              <a:noFill/>
              <a:ln w="12700" cap="flat" cmpd="sng" algn="ctr">
                <a:solidFill>
                  <a:sysClr val="window" lastClr="FFFFFF">
                    <a:lumMod val="65000"/>
                  </a:sysClr>
                </a:solidFill>
                <a:prstDash val="solid"/>
                <a:round/>
                <a:headEnd type="none" w="med" len="med"/>
                <a:tailEnd type="none" w="med" len="med"/>
              </a:ln>
              <a:effectLst/>
            </p:spPr>
          </p:cxnSp>
          <p:cxnSp>
            <p:nvCxnSpPr>
              <p:cNvPr id="178" name="直線コネクタ 277">
                <a:extLst>
                  <a:ext uri="{FF2B5EF4-FFF2-40B4-BE49-F238E27FC236}">
                    <a16:creationId xmlns="" xmlns:a16="http://schemas.microsoft.com/office/drawing/2014/main" id="{FF693FE9-E92E-4138-91E4-120B5CC4200B}"/>
                  </a:ext>
                </a:extLst>
              </p:cNvPr>
              <p:cNvCxnSpPr/>
              <p:nvPr/>
            </p:nvCxnSpPr>
            <p:spPr bwMode="auto">
              <a:xfrm flipV="1">
                <a:off x="4465463" y="1306139"/>
                <a:ext cx="0" cy="2109648"/>
              </a:xfrm>
              <a:prstGeom prst="line">
                <a:avLst/>
              </a:prstGeom>
              <a:noFill/>
              <a:ln w="12700" cap="flat" cmpd="sng" algn="ctr">
                <a:solidFill>
                  <a:sysClr val="window" lastClr="FFFFFF">
                    <a:lumMod val="65000"/>
                  </a:sysClr>
                </a:solidFill>
                <a:prstDash val="solid"/>
                <a:round/>
                <a:headEnd type="none" w="med" len="med"/>
                <a:tailEnd type="none" w="med" len="med"/>
              </a:ln>
              <a:effectLst/>
            </p:spPr>
          </p:cxnSp>
          <p:cxnSp>
            <p:nvCxnSpPr>
              <p:cNvPr id="179" name="直線コネクタ 278">
                <a:extLst>
                  <a:ext uri="{FF2B5EF4-FFF2-40B4-BE49-F238E27FC236}">
                    <a16:creationId xmlns="" xmlns:a16="http://schemas.microsoft.com/office/drawing/2014/main" id="{DA216E23-946A-4D53-90AA-5C7EA7CBA773}"/>
                  </a:ext>
                </a:extLst>
              </p:cNvPr>
              <p:cNvCxnSpPr/>
              <p:nvPr/>
            </p:nvCxnSpPr>
            <p:spPr bwMode="auto">
              <a:xfrm flipV="1">
                <a:off x="4643652" y="1306139"/>
                <a:ext cx="0" cy="2109648"/>
              </a:xfrm>
              <a:prstGeom prst="line">
                <a:avLst/>
              </a:prstGeom>
              <a:noFill/>
              <a:ln w="12700" cap="flat" cmpd="sng" algn="ctr">
                <a:solidFill>
                  <a:sysClr val="window" lastClr="FFFFFF">
                    <a:lumMod val="65000"/>
                  </a:sysClr>
                </a:solidFill>
                <a:prstDash val="solid"/>
                <a:round/>
                <a:headEnd type="none" w="med" len="med"/>
                <a:tailEnd type="none" w="med" len="med"/>
              </a:ln>
              <a:effectLst/>
            </p:spPr>
          </p:cxnSp>
          <p:cxnSp>
            <p:nvCxnSpPr>
              <p:cNvPr id="180" name="直線コネクタ 279">
                <a:extLst>
                  <a:ext uri="{FF2B5EF4-FFF2-40B4-BE49-F238E27FC236}">
                    <a16:creationId xmlns="" xmlns:a16="http://schemas.microsoft.com/office/drawing/2014/main" id="{025A6F75-85E1-47D7-A763-E09C698FFFE3}"/>
                  </a:ext>
                </a:extLst>
              </p:cNvPr>
              <p:cNvCxnSpPr/>
              <p:nvPr/>
            </p:nvCxnSpPr>
            <p:spPr bwMode="auto">
              <a:xfrm flipV="1">
                <a:off x="4821841" y="1306139"/>
                <a:ext cx="0" cy="2109648"/>
              </a:xfrm>
              <a:prstGeom prst="line">
                <a:avLst/>
              </a:prstGeom>
              <a:noFill/>
              <a:ln w="12700" cap="flat" cmpd="sng" algn="ctr">
                <a:solidFill>
                  <a:sysClr val="window" lastClr="FFFFFF">
                    <a:lumMod val="65000"/>
                  </a:sysClr>
                </a:solidFill>
                <a:prstDash val="solid"/>
                <a:round/>
                <a:headEnd type="none" w="med" len="med"/>
                <a:tailEnd type="none" w="med" len="med"/>
              </a:ln>
              <a:effectLst/>
            </p:spPr>
          </p:cxnSp>
          <p:cxnSp>
            <p:nvCxnSpPr>
              <p:cNvPr id="181" name="直線コネクタ 280">
                <a:extLst>
                  <a:ext uri="{FF2B5EF4-FFF2-40B4-BE49-F238E27FC236}">
                    <a16:creationId xmlns="" xmlns:a16="http://schemas.microsoft.com/office/drawing/2014/main" id="{B8F8D69B-4AB7-436D-BCA2-CBDDCE079FFB}"/>
                  </a:ext>
                </a:extLst>
              </p:cNvPr>
              <p:cNvCxnSpPr/>
              <p:nvPr/>
            </p:nvCxnSpPr>
            <p:spPr bwMode="auto">
              <a:xfrm flipV="1">
                <a:off x="5000031" y="1306139"/>
                <a:ext cx="0" cy="2109648"/>
              </a:xfrm>
              <a:prstGeom prst="line">
                <a:avLst/>
              </a:prstGeom>
              <a:noFill/>
              <a:ln w="12700" cap="flat" cmpd="sng" algn="ctr">
                <a:solidFill>
                  <a:sysClr val="window" lastClr="FFFFFF">
                    <a:lumMod val="65000"/>
                  </a:sysClr>
                </a:solidFill>
                <a:prstDash val="solid"/>
                <a:round/>
                <a:headEnd type="none" w="med" len="med"/>
                <a:tailEnd type="none" w="med" len="med"/>
              </a:ln>
              <a:effectLst/>
            </p:spPr>
          </p:cxnSp>
          <p:grpSp>
            <p:nvGrpSpPr>
              <p:cNvPr id="182" name="グループ化 281">
                <a:extLst>
                  <a:ext uri="{FF2B5EF4-FFF2-40B4-BE49-F238E27FC236}">
                    <a16:creationId xmlns="" xmlns:a16="http://schemas.microsoft.com/office/drawing/2014/main" id="{5C48B64A-D68E-4F1B-8F13-9BE841F5B6F2}"/>
                  </a:ext>
                </a:extLst>
              </p:cNvPr>
              <p:cNvGrpSpPr/>
              <p:nvPr/>
            </p:nvGrpSpPr>
            <p:grpSpPr>
              <a:xfrm flipV="1">
                <a:off x="3752116" y="1473541"/>
                <a:ext cx="1426099" cy="856598"/>
                <a:chOff x="1039541" y="4078913"/>
                <a:chExt cx="902560" cy="1219732"/>
              </a:xfrm>
            </p:grpSpPr>
            <p:sp>
              <p:nvSpPr>
                <p:cNvPr id="222" name="フリーフォーム 321">
                  <a:extLst>
                    <a:ext uri="{FF2B5EF4-FFF2-40B4-BE49-F238E27FC236}">
                      <a16:creationId xmlns="" xmlns:a16="http://schemas.microsoft.com/office/drawing/2014/main" id="{CD9BC538-F79F-456C-9ED4-761D60C514E9}"/>
                    </a:ext>
                  </a:extLst>
                </p:cNvPr>
                <p:cNvSpPr/>
                <p:nvPr/>
              </p:nvSpPr>
              <p:spPr>
                <a:xfrm>
                  <a:off x="1039541" y="4078913"/>
                  <a:ext cx="452091" cy="609498"/>
                </a:xfrm>
                <a:custGeom>
                  <a:avLst/>
                  <a:gdLst>
                    <a:gd name="connsiteX0" fmla="*/ 0 w 1451428"/>
                    <a:gd name="connsiteY0" fmla="*/ 769257 h 769257"/>
                    <a:gd name="connsiteX1" fmla="*/ 740228 w 1451428"/>
                    <a:gd name="connsiteY1" fmla="*/ 0 h 769257"/>
                    <a:gd name="connsiteX2" fmla="*/ 1451428 w 1451428"/>
                    <a:gd name="connsiteY2" fmla="*/ 769257 h 769257"/>
                  </a:gdLst>
                  <a:ahLst/>
                  <a:cxnLst>
                    <a:cxn ang="0">
                      <a:pos x="connsiteX0" y="connsiteY0"/>
                    </a:cxn>
                    <a:cxn ang="0">
                      <a:pos x="connsiteX1" y="connsiteY1"/>
                    </a:cxn>
                    <a:cxn ang="0">
                      <a:pos x="connsiteX2" y="connsiteY2"/>
                    </a:cxn>
                  </a:cxnLst>
                  <a:rect l="l" t="t" r="r" b="b"/>
                  <a:pathLst>
                    <a:path w="1451428" h="769257">
                      <a:moveTo>
                        <a:pt x="0" y="769257"/>
                      </a:moveTo>
                      <a:cubicBezTo>
                        <a:pt x="249161" y="384628"/>
                        <a:pt x="498323" y="0"/>
                        <a:pt x="740228" y="0"/>
                      </a:cubicBezTo>
                      <a:cubicBezTo>
                        <a:pt x="982133" y="0"/>
                        <a:pt x="1216780" y="384628"/>
                        <a:pt x="1451428" y="769257"/>
                      </a:cubicBezTo>
                    </a:path>
                  </a:pathLst>
                </a:custGeom>
                <a:no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400" b="0" i="0" u="none" strike="noStrike" kern="0" cap="none" spc="0" normalizeH="0" baseline="0" noProof="0">
                    <a:ln>
                      <a:noFill/>
                    </a:ln>
                    <a:solidFill>
                      <a:prstClr val="white"/>
                    </a:solidFill>
                    <a:effectLst/>
                    <a:uLnTx/>
                    <a:uFillTx/>
                    <a:latin typeface="Calibri"/>
                    <a:ea typeface="ＭＳ Ｐゴシック"/>
                  </a:endParaRPr>
                </a:p>
              </p:txBody>
            </p:sp>
            <p:sp>
              <p:nvSpPr>
                <p:cNvPr id="223" name="フリーフォーム 322">
                  <a:extLst>
                    <a:ext uri="{FF2B5EF4-FFF2-40B4-BE49-F238E27FC236}">
                      <a16:creationId xmlns="" xmlns:a16="http://schemas.microsoft.com/office/drawing/2014/main" id="{24B78B65-4D0F-4A37-B05F-8E3ECC2733B5}"/>
                    </a:ext>
                  </a:extLst>
                </p:cNvPr>
                <p:cNvSpPr/>
                <p:nvPr/>
              </p:nvSpPr>
              <p:spPr>
                <a:xfrm rot="10800000">
                  <a:off x="1490010" y="4689147"/>
                  <a:ext cx="452091" cy="609498"/>
                </a:xfrm>
                <a:custGeom>
                  <a:avLst/>
                  <a:gdLst>
                    <a:gd name="connsiteX0" fmla="*/ 0 w 1451428"/>
                    <a:gd name="connsiteY0" fmla="*/ 769257 h 769257"/>
                    <a:gd name="connsiteX1" fmla="*/ 740228 w 1451428"/>
                    <a:gd name="connsiteY1" fmla="*/ 0 h 769257"/>
                    <a:gd name="connsiteX2" fmla="*/ 1451428 w 1451428"/>
                    <a:gd name="connsiteY2" fmla="*/ 769257 h 769257"/>
                  </a:gdLst>
                  <a:ahLst/>
                  <a:cxnLst>
                    <a:cxn ang="0">
                      <a:pos x="connsiteX0" y="connsiteY0"/>
                    </a:cxn>
                    <a:cxn ang="0">
                      <a:pos x="connsiteX1" y="connsiteY1"/>
                    </a:cxn>
                    <a:cxn ang="0">
                      <a:pos x="connsiteX2" y="connsiteY2"/>
                    </a:cxn>
                  </a:cxnLst>
                  <a:rect l="l" t="t" r="r" b="b"/>
                  <a:pathLst>
                    <a:path w="1451428" h="769257">
                      <a:moveTo>
                        <a:pt x="0" y="769257"/>
                      </a:moveTo>
                      <a:cubicBezTo>
                        <a:pt x="249161" y="384628"/>
                        <a:pt x="498323" y="0"/>
                        <a:pt x="740228" y="0"/>
                      </a:cubicBezTo>
                      <a:cubicBezTo>
                        <a:pt x="982133" y="0"/>
                        <a:pt x="1216780" y="384628"/>
                        <a:pt x="1451428" y="769257"/>
                      </a:cubicBezTo>
                    </a:path>
                  </a:pathLst>
                </a:custGeom>
                <a:no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400" b="0" i="0" u="none" strike="noStrike" kern="0" cap="none" spc="0" normalizeH="0" baseline="0" noProof="0">
                    <a:ln>
                      <a:noFill/>
                    </a:ln>
                    <a:solidFill>
                      <a:prstClr val="white"/>
                    </a:solidFill>
                    <a:effectLst/>
                    <a:uLnTx/>
                    <a:uFillTx/>
                    <a:latin typeface="Calibri"/>
                    <a:ea typeface="ＭＳ Ｐゴシック"/>
                  </a:endParaRPr>
                </a:p>
              </p:txBody>
            </p:sp>
          </p:grpSp>
          <p:grpSp>
            <p:nvGrpSpPr>
              <p:cNvPr id="183" name="グループ化 282">
                <a:extLst>
                  <a:ext uri="{FF2B5EF4-FFF2-40B4-BE49-F238E27FC236}">
                    <a16:creationId xmlns="" xmlns:a16="http://schemas.microsoft.com/office/drawing/2014/main" id="{3B0432F9-B5EF-4B88-A971-E9D5D1D70977}"/>
                  </a:ext>
                </a:extLst>
              </p:cNvPr>
              <p:cNvGrpSpPr/>
              <p:nvPr/>
            </p:nvGrpSpPr>
            <p:grpSpPr>
              <a:xfrm flipV="1">
                <a:off x="3753618" y="2472928"/>
                <a:ext cx="1432338" cy="856599"/>
                <a:chOff x="6443033" y="3554905"/>
                <a:chExt cx="883642" cy="1186445"/>
              </a:xfrm>
            </p:grpSpPr>
            <p:sp>
              <p:nvSpPr>
                <p:cNvPr id="218" name="フリーフォーム 317">
                  <a:extLst>
                    <a:ext uri="{FF2B5EF4-FFF2-40B4-BE49-F238E27FC236}">
                      <a16:creationId xmlns="" xmlns:a16="http://schemas.microsoft.com/office/drawing/2014/main" id="{B6D78733-0DAD-4010-B74E-7BA706F01D94}"/>
                    </a:ext>
                  </a:extLst>
                </p:cNvPr>
                <p:cNvSpPr/>
                <p:nvPr/>
              </p:nvSpPr>
              <p:spPr>
                <a:xfrm>
                  <a:off x="6443033" y="3554905"/>
                  <a:ext cx="222351" cy="594475"/>
                </a:xfrm>
                <a:custGeom>
                  <a:avLst/>
                  <a:gdLst>
                    <a:gd name="connsiteX0" fmla="*/ 0 w 729049"/>
                    <a:gd name="connsiteY0" fmla="*/ 0 h 939114"/>
                    <a:gd name="connsiteX1" fmla="*/ 370703 w 729049"/>
                    <a:gd name="connsiteY1" fmla="*/ 197708 h 939114"/>
                    <a:gd name="connsiteX2" fmla="*/ 729049 w 729049"/>
                    <a:gd name="connsiteY2" fmla="*/ 939114 h 939114"/>
                  </a:gdLst>
                  <a:ahLst/>
                  <a:cxnLst>
                    <a:cxn ang="0">
                      <a:pos x="connsiteX0" y="connsiteY0"/>
                    </a:cxn>
                    <a:cxn ang="0">
                      <a:pos x="connsiteX1" y="connsiteY1"/>
                    </a:cxn>
                    <a:cxn ang="0">
                      <a:pos x="connsiteX2" y="connsiteY2"/>
                    </a:cxn>
                  </a:cxnLst>
                  <a:rect l="l" t="t" r="r" b="b"/>
                  <a:pathLst>
                    <a:path w="729049" h="939114">
                      <a:moveTo>
                        <a:pt x="0" y="0"/>
                      </a:moveTo>
                      <a:cubicBezTo>
                        <a:pt x="124597" y="20594"/>
                        <a:pt x="249195" y="41189"/>
                        <a:pt x="370703" y="197708"/>
                      </a:cubicBezTo>
                      <a:cubicBezTo>
                        <a:pt x="492211" y="354227"/>
                        <a:pt x="610630" y="646670"/>
                        <a:pt x="729049" y="939114"/>
                      </a:cubicBezTo>
                    </a:path>
                  </a:pathLst>
                </a:custGeom>
                <a:no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800" b="0" i="0" u="none" strike="noStrike" kern="0" cap="none" spc="0" normalizeH="0" baseline="0" noProof="0">
                    <a:ln>
                      <a:noFill/>
                    </a:ln>
                    <a:solidFill>
                      <a:prstClr val="white"/>
                    </a:solidFill>
                    <a:effectLst/>
                    <a:uLnTx/>
                    <a:uFillTx/>
                    <a:latin typeface="Calibri"/>
                    <a:ea typeface="ＭＳ Ｐゴシック" panose="020B0600070205080204" pitchFamily="34" charset="-128"/>
                    <a:cs typeface="+mn-cs"/>
                  </a:endParaRPr>
                </a:p>
              </p:txBody>
            </p:sp>
            <p:sp>
              <p:nvSpPr>
                <p:cNvPr id="219" name="フリーフォーム 318">
                  <a:extLst>
                    <a:ext uri="{FF2B5EF4-FFF2-40B4-BE49-F238E27FC236}">
                      <a16:creationId xmlns="" xmlns:a16="http://schemas.microsoft.com/office/drawing/2014/main" id="{352C9C86-78F3-46C5-A2DE-7BED816C3E0D}"/>
                    </a:ext>
                  </a:extLst>
                </p:cNvPr>
                <p:cNvSpPr/>
                <p:nvPr/>
              </p:nvSpPr>
              <p:spPr>
                <a:xfrm rot="10800000">
                  <a:off x="6662722" y="4146875"/>
                  <a:ext cx="222351" cy="594475"/>
                </a:xfrm>
                <a:custGeom>
                  <a:avLst/>
                  <a:gdLst>
                    <a:gd name="connsiteX0" fmla="*/ 0 w 729049"/>
                    <a:gd name="connsiteY0" fmla="*/ 0 h 939114"/>
                    <a:gd name="connsiteX1" fmla="*/ 370703 w 729049"/>
                    <a:gd name="connsiteY1" fmla="*/ 197708 h 939114"/>
                    <a:gd name="connsiteX2" fmla="*/ 729049 w 729049"/>
                    <a:gd name="connsiteY2" fmla="*/ 939114 h 939114"/>
                  </a:gdLst>
                  <a:ahLst/>
                  <a:cxnLst>
                    <a:cxn ang="0">
                      <a:pos x="connsiteX0" y="connsiteY0"/>
                    </a:cxn>
                    <a:cxn ang="0">
                      <a:pos x="connsiteX1" y="connsiteY1"/>
                    </a:cxn>
                    <a:cxn ang="0">
                      <a:pos x="connsiteX2" y="connsiteY2"/>
                    </a:cxn>
                  </a:cxnLst>
                  <a:rect l="l" t="t" r="r" b="b"/>
                  <a:pathLst>
                    <a:path w="729049" h="939114">
                      <a:moveTo>
                        <a:pt x="0" y="0"/>
                      </a:moveTo>
                      <a:cubicBezTo>
                        <a:pt x="124597" y="20594"/>
                        <a:pt x="249195" y="41189"/>
                        <a:pt x="370703" y="197708"/>
                      </a:cubicBezTo>
                      <a:cubicBezTo>
                        <a:pt x="492211" y="354227"/>
                        <a:pt x="610630" y="646670"/>
                        <a:pt x="729049" y="939114"/>
                      </a:cubicBezTo>
                    </a:path>
                  </a:pathLst>
                </a:custGeom>
                <a:no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800" b="0" i="0" u="none" strike="noStrike" kern="0" cap="none" spc="0" normalizeH="0" baseline="0" noProof="0">
                    <a:ln>
                      <a:noFill/>
                    </a:ln>
                    <a:solidFill>
                      <a:prstClr val="white"/>
                    </a:solidFill>
                    <a:effectLst/>
                    <a:uLnTx/>
                    <a:uFillTx/>
                    <a:latin typeface="Calibri"/>
                    <a:ea typeface="ＭＳ Ｐゴシック" panose="020B0600070205080204" pitchFamily="34" charset="-128"/>
                    <a:cs typeface="+mn-cs"/>
                  </a:endParaRPr>
                </a:p>
              </p:txBody>
            </p:sp>
            <p:sp>
              <p:nvSpPr>
                <p:cNvPr id="220" name="フリーフォーム 319">
                  <a:extLst>
                    <a:ext uri="{FF2B5EF4-FFF2-40B4-BE49-F238E27FC236}">
                      <a16:creationId xmlns="" xmlns:a16="http://schemas.microsoft.com/office/drawing/2014/main" id="{8652D306-2659-42EF-9775-8F44BA80BA4B}"/>
                    </a:ext>
                  </a:extLst>
                </p:cNvPr>
                <p:cNvSpPr/>
                <p:nvPr/>
              </p:nvSpPr>
              <p:spPr>
                <a:xfrm flipV="1">
                  <a:off x="6883705" y="4146875"/>
                  <a:ext cx="222351" cy="594475"/>
                </a:xfrm>
                <a:custGeom>
                  <a:avLst/>
                  <a:gdLst>
                    <a:gd name="connsiteX0" fmla="*/ 0 w 729049"/>
                    <a:gd name="connsiteY0" fmla="*/ 0 h 939114"/>
                    <a:gd name="connsiteX1" fmla="*/ 370703 w 729049"/>
                    <a:gd name="connsiteY1" fmla="*/ 197708 h 939114"/>
                    <a:gd name="connsiteX2" fmla="*/ 729049 w 729049"/>
                    <a:gd name="connsiteY2" fmla="*/ 939114 h 939114"/>
                  </a:gdLst>
                  <a:ahLst/>
                  <a:cxnLst>
                    <a:cxn ang="0">
                      <a:pos x="connsiteX0" y="connsiteY0"/>
                    </a:cxn>
                    <a:cxn ang="0">
                      <a:pos x="connsiteX1" y="connsiteY1"/>
                    </a:cxn>
                    <a:cxn ang="0">
                      <a:pos x="connsiteX2" y="connsiteY2"/>
                    </a:cxn>
                  </a:cxnLst>
                  <a:rect l="l" t="t" r="r" b="b"/>
                  <a:pathLst>
                    <a:path w="729049" h="939114">
                      <a:moveTo>
                        <a:pt x="0" y="0"/>
                      </a:moveTo>
                      <a:cubicBezTo>
                        <a:pt x="124597" y="20594"/>
                        <a:pt x="249195" y="41189"/>
                        <a:pt x="370703" y="197708"/>
                      </a:cubicBezTo>
                      <a:cubicBezTo>
                        <a:pt x="492211" y="354227"/>
                        <a:pt x="610630" y="646670"/>
                        <a:pt x="729049" y="939114"/>
                      </a:cubicBezTo>
                    </a:path>
                  </a:pathLst>
                </a:custGeom>
                <a:no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800" b="0" i="0" u="none" strike="noStrike" kern="0" cap="none" spc="0" normalizeH="0" baseline="0" noProof="0">
                    <a:ln>
                      <a:noFill/>
                    </a:ln>
                    <a:solidFill>
                      <a:prstClr val="white"/>
                    </a:solidFill>
                    <a:effectLst/>
                    <a:uLnTx/>
                    <a:uFillTx/>
                    <a:latin typeface="Calibri"/>
                    <a:ea typeface="ＭＳ Ｐゴシック" panose="020B0600070205080204" pitchFamily="34" charset="-128"/>
                    <a:cs typeface="+mn-cs"/>
                  </a:endParaRPr>
                </a:p>
              </p:txBody>
            </p:sp>
            <p:sp>
              <p:nvSpPr>
                <p:cNvPr id="221" name="フリーフォーム 320">
                  <a:extLst>
                    <a:ext uri="{FF2B5EF4-FFF2-40B4-BE49-F238E27FC236}">
                      <a16:creationId xmlns="" xmlns:a16="http://schemas.microsoft.com/office/drawing/2014/main" id="{F57AAECD-D03D-45BB-85A5-1DB6F92946F1}"/>
                    </a:ext>
                  </a:extLst>
                </p:cNvPr>
                <p:cNvSpPr/>
                <p:nvPr/>
              </p:nvSpPr>
              <p:spPr>
                <a:xfrm rot="10800000" flipV="1">
                  <a:off x="7104324" y="3554905"/>
                  <a:ext cx="222351" cy="594475"/>
                </a:xfrm>
                <a:custGeom>
                  <a:avLst/>
                  <a:gdLst>
                    <a:gd name="connsiteX0" fmla="*/ 0 w 729049"/>
                    <a:gd name="connsiteY0" fmla="*/ 0 h 939114"/>
                    <a:gd name="connsiteX1" fmla="*/ 370703 w 729049"/>
                    <a:gd name="connsiteY1" fmla="*/ 197708 h 939114"/>
                    <a:gd name="connsiteX2" fmla="*/ 729049 w 729049"/>
                    <a:gd name="connsiteY2" fmla="*/ 939114 h 939114"/>
                  </a:gdLst>
                  <a:ahLst/>
                  <a:cxnLst>
                    <a:cxn ang="0">
                      <a:pos x="connsiteX0" y="connsiteY0"/>
                    </a:cxn>
                    <a:cxn ang="0">
                      <a:pos x="connsiteX1" y="connsiteY1"/>
                    </a:cxn>
                    <a:cxn ang="0">
                      <a:pos x="connsiteX2" y="connsiteY2"/>
                    </a:cxn>
                  </a:cxnLst>
                  <a:rect l="l" t="t" r="r" b="b"/>
                  <a:pathLst>
                    <a:path w="729049" h="939114">
                      <a:moveTo>
                        <a:pt x="0" y="0"/>
                      </a:moveTo>
                      <a:cubicBezTo>
                        <a:pt x="124597" y="20594"/>
                        <a:pt x="249195" y="41189"/>
                        <a:pt x="370703" y="197708"/>
                      </a:cubicBezTo>
                      <a:cubicBezTo>
                        <a:pt x="492211" y="354227"/>
                        <a:pt x="610630" y="646670"/>
                        <a:pt x="729049" y="939114"/>
                      </a:cubicBezTo>
                    </a:path>
                  </a:pathLst>
                </a:custGeom>
                <a:no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800" b="0" i="0" u="none" strike="noStrike" kern="0" cap="none" spc="0" normalizeH="0" baseline="0" noProof="0">
                    <a:ln>
                      <a:noFill/>
                    </a:ln>
                    <a:solidFill>
                      <a:prstClr val="white"/>
                    </a:solidFill>
                    <a:effectLst/>
                    <a:uLnTx/>
                    <a:uFillTx/>
                    <a:latin typeface="Calibri"/>
                    <a:ea typeface="ＭＳ Ｐゴシック" panose="020B0600070205080204" pitchFamily="34" charset="-128"/>
                    <a:cs typeface="+mn-cs"/>
                  </a:endParaRPr>
                </a:p>
              </p:txBody>
            </p:sp>
          </p:grpSp>
          <p:grpSp>
            <p:nvGrpSpPr>
              <p:cNvPr id="184" name="グループ化 283">
                <a:extLst>
                  <a:ext uri="{FF2B5EF4-FFF2-40B4-BE49-F238E27FC236}">
                    <a16:creationId xmlns="" xmlns:a16="http://schemas.microsoft.com/office/drawing/2014/main" id="{B2A25A85-6F31-458E-9105-4273AB221FEC}"/>
                  </a:ext>
                </a:extLst>
              </p:cNvPr>
              <p:cNvGrpSpPr/>
              <p:nvPr/>
            </p:nvGrpSpPr>
            <p:grpSpPr>
              <a:xfrm>
                <a:off x="2314098" y="1306139"/>
                <a:ext cx="1433840" cy="2109648"/>
                <a:chOff x="3752116" y="1306139"/>
                <a:chExt cx="1433840" cy="2109648"/>
              </a:xfrm>
            </p:grpSpPr>
            <p:cxnSp>
              <p:nvCxnSpPr>
                <p:cNvPr id="202" name="直線コネクタ 301">
                  <a:extLst>
                    <a:ext uri="{FF2B5EF4-FFF2-40B4-BE49-F238E27FC236}">
                      <a16:creationId xmlns="" xmlns:a16="http://schemas.microsoft.com/office/drawing/2014/main" id="{5A8F8905-BDAB-48D3-8898-8C8FB37521D3}"/>
                    </a:ext>
                  </a:extLst>
                </p:cNvPr>
                <p:cNvCxnSpPr/>
                <p:nvPr/>
              </p:nvCxnSpPr>
              <p:spPr bwMode="auto">
                <a:xfrm flipV="1">
                  <a:off x="3752705" y="1306139"/>
                  <a:ext cx="0" cy="2109648"/>
                </a:xfrm>
                <a:prstGeom prst="line">
                  <a:avLst/>
                </a:prstGeom>
                <a:noFill/>
                <a:ln w="28575" cap="flat" cmpd="sng" algn="ctr">
                  <a:solidFill>
                    <a:sysClr val="windowText" lastClr="000000"/>
                  </a:solidFill>
                  <a:prstDash val="solid"/>
                  <a:round/>
                  <a:headEnd type="none" w="med" len="med"/>
                  <a:tailEnd type="none" w="med" len="med"/>
                </a:ln>
                <a:effectLst/>
              </p:spPr>
            </p:cxnSp>
            <p:cxnSp>
              <p:nvCxnSpPr>
                <p:cNvPr id="203" name="直線コネクタ 302">
                  <a:extLst>
                    <a:ext uri="{FF2B5EF4-FFF2-40B4-BE49-F238E27FC236}">
                      <a16:creationId xmlns="" xmlns:a16="http://schemas.microsoft.com/office/drawing/2014/main" id="{7386A5E7-F463-4D1F-9277-C1F19D1952AF}"/>
                    </a:ext>
                  </a:extLst>
                </p:cNvPr>
                <p:cNvCxnSpPr/>
                <p:nvPr/>
              </p:nvCxnSpPr>
              <p:spPr bwMode="auto">
                <a:xfrm flipV="1">
                  <a:off x="3930895" y="1306139"/>
                  <a:ext cx="0" cy="2109648"/>
                </a:xfrm>
                <a:prstGeom prst="line">
                  <a:avLst/>
                </a:prstGeom>
                <a:noFill/>
                <a:ln w="12700" cap="flat" cmpd="sng" algn="ctr">
                  <a:solidFill>
                    <a:sysClr val="window" lastClr="FFFFFF">
                      <a:lumMod val="65000"/>
                    </a:sysClr>
                  </a:solidFill>
                  <a:prstDash val="solid"/>
                  <a:round/>
                  <a:headEnd type="none" w="med" len="med"/>
                  <a:tailEnd type="none" w="med" len="med"/>
                </a:ln>
                <a:effectLst/>
              </p:spPr>
            </p:cxnSp>
            <p:cxnSp>
              <p:nvCxnSpPr>
                <p:cNvPr id="204" name="直線コネクタ 303">
                  <a:extLst>
                    <a:ext uri="{FF2B5EF4-FFF2-40B4-BE49-F238E27FC236}">
                      <a16:creationId xmlns="" xmlns:a16="http://schemas.microsoft.com/office/drawing/2014/main" id="{99E06094-2535-4B41-B6F2-2DAE9B8C1D7E}"/>
                    </a:ext>
                  </a:extLst>
                </p:cNvPr>
                <p:cNvCxnSpPr/>
                <p:nvPr/>
              </p:nvCxnSpPr>
              <p:spPr bwMode="auto">
                <a:xfrm flipV="1">
                  <a:off x="4109084" y="1306139"/>
                  <a:ext cx="0" cy="2109648"/>
                </a:xfrm>
                <a:prstGeom prst="line">
                  <a:avLst/>
                </a:prstGeom>
                <a:noFill/>
                <a:ln w="12700" cap="flat" cmpd="sng" algn="ctr">
                  <a:solidFill>
                    <a:sysClr val="window" lastClr="FFFFFF">
                      <a:lumMod val="65000"/>
                    </a:sysClr>
                  </a:solidFill>
                  <a:prstDash val="solid"/>
                  <a:round/>
                  <a:headEnd type="none" w="med" len="med"/>
                  <a:tailEnd type="none" w="med" len="med"/>
                </a:ln>
                <a:effectLst/>
              </p:spPr>
            </p:cxnSp>
            <p:cxnSp>
              <p:nvCxnSpPr>
                <p:cNvPr id="205" name="直線コネクタ 304">
                  <a:extLst>
                    <a:ext uri="{FF2B5EF4-FFF2-40B4-BE49-F238E27FC236}">
                      <a16:creationId xmlns="" xmlns:a16="http://schemas.microsoft.com/office/drawing/2014/main" id="{803A9E94-5CFE-40E0-9910-9423F7C28ECE}"/>
                    </a:ext>
                  </a:extLst>
                </p:cNvPr>
                <p:cNvCxnSpPr/>
                <p:nvPr/>
              </p:nvCxnSpPr>
              <p:spPr bwMode="auto">
                <a:xfrm flipV="1">
                  <a:off x="4287273" y="1306139"/>
                  <a:ext cx="0" cy="2109648"/>
                </a:xfrm>
                <a:prstGeom prst="line">
                  <a:avLst/>
                </a:prstGeom>
                <a:noFill/>
                <a:ln w="12700" cap="flat" cmpd="sng" algn="ctr">
                  <a:solidFill>
                    <a:sysClr val="window" lastClr="FFFFFF">
                      <a:lumMod val="65000"/>
                    </a:sysClr>
                  </a:solidFill>
                  <a:prstDash val="solid"/>
                  <a:round/>
                  <a:headEnd type="none" w="med" len="med"/>
                  <a:tailEnd type="none" w="med" len="med"/>
                </a:ln>
                <a:effectLst/>
              </p:spPr>
            </p:cxnSp>
            <p:cxnSp>
              <p:nvCxnSpPr>
                <p:cNvPr id="206" name="直線コネクタ 305">
                  <a:extLst>
                    <a:ext uri="{FF2B5EF4-FFF2-40B4-BE49-F238E27FC236}">
                      <a16:creationId xmlns="" xmlns:a16="http://schemas.microsoft.com/office/drawing/2014/main" id="{1FEFA254-DBBB-4430-953C-CB2D89BC5ECB}"/>
                    </a:ext>
                  </a:extLst>
                </p:cNvPr>
                <p:cNvCxnSpPr/>
                <p:nvPr/>
              </p:nvCxnSpPr>
              <p:spPr bwMode="auto">
                <a:xfrm flipV="1">
                  <a:off x="4465463" y="1306139"/>
                  <a:ext cx="0" cy="2109648"/>
                </a:xfrm>
                <a:prstGeom prst="line">
                  <a:avLst/>
                </a:prstGeom>
                <a:noFill/>
                <a:ln w="12700" cap="flat" cmpd="sng" algn="ctr">
                  <a:solidFill>
                    <a:sysClr val="window" lastClr="FFFFFF">
                      <a:lumMod val="65000"/>
                    </a:sysClr>
                  </a:solidFill>
                  <a:prstDash val="solid"/>
                  <a:round/>
                  <a:headEnd type="none" w="med" len="med"/>
                  <a:tailEnd type="none" w="med" len="med"/>
                </a:ln>
                <a:effectLst/>
              </p:spPr>
            </p:cxnSp>
            <p:cxnSp>
              <p:nvCxnSpPr>
                <p:cNvPr id="207" name="直線コネクタ 306">
                  <a:extLst>
                    <a:ext uri="{FF2B5EF4-FFF2-40B4-BE49-F238E27FC236}">
                      <a16:creationId xmlns="" xmlns:a16="http://schemas.microsoft.com/office/drawing/2014/main" id="{0327195D-FD2E-4087-A3C6-F73D4FF5911E}"/>
                    </a:ext>
                  </a:extLst>
                </p:cNvPr>
                <p:cNvCxnSpPr/>
                <p:nvPr/>
              </p:nvCxnSpPr>
              <p:spPr bwMode="auto">
                <a:xfrm flipV="1">
                  <a:off x="4643652" y="1306139"/>
                  <a:ext cx="0" cy="2109648"/>
                </a:xfrm>
                <a:prstGeom prst="line">
                  <a:avLst/>
                </a:prstGeom>
                <a:noFill/>
                <a:ln w="12700" cap="flat" cmpd="sng" algn="ctr">
                  <a:solidFill>
                    <a:sysClr val="window" lastClr="FFFFFF">
                      <a:lumMod val="65000"/>
                    </a:sysClr>
                  </a:solidFill>
                  <a:prstDash val="solid"/>
                  <a:round/>
                  <a:headEnd type="none" w="med" len="med"/>
                  <a:tailEnd type="none" w="med" len="med"/>
                </a:ln>
                <a:effectLst/>
              </p:spPr>
            </p:cxnSp>
            <p:cxnSp>
              <p:nvCxnSpPr>
                <p:cNvPr id="208" name="直線コネクタ 307">
                  <a:extLst>
                    <a:ext uri="{FF2B5EF4-FFF2-40B4-BE49-F238E27FC236}">
                      <a16:creationId xmlns="" xmlns:a16="http://schemas.microsoft.com/office/drawing/2014/main" id="{F22B5E08-EED2-45DA-89EB-E427C5A44DBB}"/>
                    </a:ext>
                  </a:extLst>
                </p:cNvPr>
                <p:cNvCxnSpPr/>
                <p:nvPr/>
              </p:nvCxnSpPr>
              <p:spPr bwMode="auto">
                <a:xfrm flipV="1">
                  <a:off x="4821841" y="1306139"/>
                  <a:ext cx="0" cy="2109648"/>
                </a:xfrm>
                <a:prstGeom prst="line">
                  <a:avLst/>
                </a:prstGeom>
                <a:noFill/>
                <a:ln w="12700" cap="flat" cmpd="sng" algn="ctr">
                  <a:solidFill>
                    <a:sysClr val="window" lastClr="FFFFFF">
                      <a:lumMod val="65000"/>
                    </a:sysClr>
                  </a:solidFill>
                  <a:prstDash val="solid"/>
                  <a:round/>
                  <a:headEnd type="none" w="med" len="med"/>
                  <a:tailEnd type="none" w="med" len="med"/>
                </a:ln>
                <a:effectLst/>
              </p:spPr>
            </p:cxnSp>
            <p:cxnSp>
              <p:nvCxnSpPr>
                <p:cNvPr id="209" name="直線コネクタ 308">
                  <a:extLst>
                    <a:ext uri="{FF2B5EF4-FFF2-40B4-BE49-F238E27FC236}">
                      <a16:creationId xmlns="" xmlns:a16="http://schemas.microsoft.com/office/drawing/2014/main" id="{ED9A93D7-ED92-4444-9200-3784E161F22A}"/>
                    </a:ext>
                  </a:extLst>
                </p:cNvPr>
                <p:cNvCxnSpPr/>
                <p:nvPr/>
              </p:nvCxnSpPr>
              <p:spPr bwMode="auto">
                <a:xfrm flipV="1">
                  <a:off x="5000031" y="1306139"/>
                  <a:ext cx="0" cy="2109648"/>
                </a:xfrm>
                <a:prstGeom prst="line">
                  <a:avLst/>
                </a:prstGeom>
                <a:noFill/>
                <a:ln w="12700" cap="flat" cmpd="sng" algn="ctr">
                  <a:solidFill>
                    <a:sysClr val="window" lastClr="FFFFFF">
                      <a:lumMod val="65000"/>
                    </a:sysClr>
                  </a:solidFill>
                  <a:prstDash val="solid"/>
                  <a:round/>
                  <a:headEnd type="none" w="med" len="med"/>
                  <a:tailEnd type="none" w="med" len="med"/>
                </a:ln>
                <a:effectLst/>
              </p:spPr>
            </p:cxnSp>
            <p:grpSp>
              <p:nvGrpSpPr>
                <p:cNvPr id="210" name="グループ化 309">
                  <a:extLst>
                    <a:ext uri="{FF2B5EF4-FFF2-40B4-BE49-F238E27FC236}">
                      <a16:creationId xmlns="" xmlns:a16="http://schemas.microsoft.com/office/drawing/2014/main" id="{8A4325AA-755E-4D6E-BF48-338312B88303}"/>
                    </a:ext>
                  </a:extLst>
                </p:cNvPr>
                <p:cNvGrpSpPr/>
                <p:nvPr/>
              </p:nvGrpSpPr>
              <p:grpSpPr>
                <a:xfrm>
                  <a:off x="3752116" y="1473541"/>
                  <a:ext cx="1426099" cy="856598"/>
                  <a:chOff x="1039541" y="4078913"/>
                  <a:chExt cx="902560" cy="1219732"/>
                </a:xfrm>
              </p:grpSpPr>
              <p:sp>
                <p:nvSpPr>
                  <p:cNvPr id="216" name="フリーフォーム 315">
                    <a:extLst>
                      <a:ext uri="{FF2B5EF4-FFF2-40B4-BE49-F238E27FC236}">
                        <a16:creationId xmlns="" xmlns:a16="http://schemas.microsoft.com/office/drawing/2014/main" id="{EE2D9320-B64D-4457-AA1D-4738104985FA}"/>
                      </a:ext>
                    </a:extLst>
                  </p:cNvPr>
                  <p:cNvSpPr/>
                  <p:nvPr/>
                </p:nvSpPr>
                <p:spPr>
                  <a:xfrm>
                    <a:off x="1039541" y="4078913"/>
                    <a:ext cx="452091" cy="609498"/>
                  </a:xfrm>
                  <a:custGeom>
                    <a:avLst/>
                    <a:gdLst>
                      <a:gd name="connsiteX0" fmla="*/ 0 w 1451428"/>
                      <a:gd name="connsiteY0" fmla="*/ 769257 h 769257"/>
                      <a:gd name="connsiteX1" fmla="*/ 740228 w 1451428"/>
                      <a:gd name="connsiteY1" fmla="*/ 0 h 769257"/>
                      <a:gd name="connsiteX2" fmla="*/ 1451428 w 1451428"/>
                      <a:gd name="connsiteY2" fmla="*/ 769257 h 769257"/>
                    </a:gdLst>
                    <a:ahLst/>
                    <a:cxnLst>
                      <a:cxn ang="0">
                        <a:pos x="connsiteX0" y="connsiteY0"/>
                      </a:cxn>
                      <a:cxn ang="0">
                        <a:pos x="connsiteX1" y="connsiteY1"/>
                      </a:cxn>
                      <a:cxn ang="0">
                        <a:pos x="connsiteX2" y="connsiteY2"/>
                      </a:cxn>
                    </a:cxnLst>
                    <a:rect l="l" t="t" r="r" b="b"/>
                    <a:pathLst>
                      <a:path w="1451428" h="769257">
                        <a:moveTo>
                          <a:pt x="0" y="769257"/>
                        </a:moveTo>
                        <a:cubicBezTo>
                          <a:pt x="249161" y="384628"/>
                          <a:pt x="498323" y="0"/>
                          <a:pt x="740228" y="0"/>
                        </a:cubicBezTo>
                        <a:cubicBezTo>
                          <a:pt x="982133" y="0"/>
                          <a:pt x="1216780" y="384628"/>
                          <a:pt x="1451428" y="769257"/>
                        </a:cubicBezTo>
                      </a:path>
                    </a:pathLst>
                  </a:custGeom>
                  <a:no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400" b="0" i="0" u="none" strike="noStrike" kern="0" cap="none" spc="0" normalizeH="0" baseline="0" noProof="0">
                      <a:ln>
                        <a:noFill/>
                      </a:ln>
                      <a:solidFill>
                        <a:prstClr val="white"/>
                      </a:solidFill>
                      <a:effectLst/>
                      <a:uLnTx/>
                      <a:uFillTx/>
                      <a:latin typeface="Calibri"/>
                      <a:ea typeface="ＭＳ Ｐゴシック"/>
                    </a:endParaRPr>
                  </a:p>
                </p:txBody>
              </p:sp>
              <p:sp>
                <p:nvSpPr>
                  <p:cNvPr id="217" name="フリーフォーム 316">
                    <a:extLst>
                      <a:ext uri="{FF2B5EF4-FFF2-40B4-BE49-F238E27FC236}">
                        <a16:creationId xmlns="" xmlns:a16="http://schemas.microsoft.com/office/drawing/2014/main" id="{E852E1BF-2D29-4C71-8C64-FCAABC04193D}"/>
                      </a:ext>
                    </a:extLst>
                  </p:cNvPr>
                  <p:cNvSpPr/>
                  <p:nvPr/>
                </p:nvSpPr>
                <p:spPr>
                  <a:xfrm rot="10800000">
                    <a:off x="1490010" y="4689147"/>
                    <a:ext cx="452091" cy="609498"/>
                  </a:xfrm>
                  <a:custGeom>
                    <a:avLst/>
                    <a:gdLst>
                      <a:gd name="connsiteX0" fmla="*/ 0 w 1451428"/>
                      <a:gd name="connsiteY0" fmla="*/ 769257 h 769257"/>
                      <a:gd name="connsiteX1" fmla="*/ 740228 w 1451428"/>
                      <a:gd name="connsiteY1" fmla="*/ 0 h 769257"/>
                      <a:gd name="connsiteX2" fmla="*/ 1451428 w 1451428"/>
                      <a:gd name="connsiteY2" fmla="*/ 769257 h 769257"/>
                    </a:gdLst>
                    <a:ahLst/>
                    <a:cxnLst>
                      <a:cxn ang="0">
                        <a:pos x="connsiteX0" y="connsiteY0"/>
                      </a:cxn>
                      <a:cxn ang="0">
                        <a:pos x="connsiteX1" y="connsiteY1"/>
                      </a:cxn>
                      <a:cxn ang="0">
                        <a:pos x="connsiteX2" y="connsiteY2"/>
                      </a:cxn>
                    </a:cxnLst>
                    <a:rect l="l" t="t" r="r" b="b"/>
                    <a:pathLst>
                      <a:path w="1451428" h="769257">
                        <a:moveTo>
                          <a:pt x="0" y="769257"/>
                        </a:moveTo>
                        <a:cubicBezTo>
                          <a:pt x="249161" y="384628"/>
                          <a:pt x="498323" y="0"/>
                          <a:pt x="740228" y="0"/>
                        </a:cubicBezTo>
                        <a:cubicBezTo>
                          <a:pt x="982133" y="0"/>
                          <a:pt x="1216780" y="384628"/>
                          <a:pt x="1451428" y="769257"/>
                        </a:cubicBezTo>
                      </a:path>
                    </a:pathLst>
                  </a:custGeom>
                  <a:no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400" b="0" i="0" u="none" strike="noStrike" kern="0" cap="none" spc="0" normalizeH="0" baseline="0" noProof="0">
                      <a:ln>
                        <a:noFill/>
                      </a:ln>
                      <a:solidFill>
                        <a:prstClr val="white"/>
                      </a:solidFill>
                      <a:effectLst/>
                      <a:uLnTx/>
                      <a:uFillTx/>
                      <a:latin typeface="Calibri"/>
                      <a:ea typeface="ＭＳ Ｐゴシック"/>
                    </a:endParaRPr>
                  </a:p>
                </p:txBody>
              </p:sp>
            </p:grpSp>
            <p:grpSp>
              <p:nvGrpSpPr>
                <p:cNvPr id="211" name="グループ化 310">
                  <a:extLst>
                    <a:ext uri="{FF2B5EF4-FFF2-40B4-BE49-F238E27FC236}">
                      <a16:creationId xmlns="" xmlns:a16="http://schemas.microsoft.com/office/drawing/2014/main" id="{82EE3D06-C5D1-4431-9A93-E0E0634B6E9A}"/>
                    </a:ext>
                  </a:extLst>
                </p:cNvPr>
                <p:cNvGrpSpPr/>
                <p:nvPr/>
              </p:nvGrpSpPr>
              <p:grpSpPr>
                <a:xfrm>
                  <a:off x="3753618" y="2472928"/>
                  <a:ext cx="1432338" cy="856599"/>
                  <a:chOff x="6443033" y="3554905"/>
                  <a:chExt cx="883642" cy="1186445"/>
                </a:xfrm>
              </p:grpSpPr>
              <p:sp>
                <p:nvSpPr>
                  <p:cNvPr id="212" name="フリーフォーム 311">
                    <a:extLst>
                      <a:ext uri="{FF2B5EF4-FFF2-40B4-BE49-F238E27FC236}">
                        <a16:creationId xmlns="" xmlns:a16="http://schemas.microsoft.com/office/drawing/2014/main" id="{7590987F-4BD3-4C75-8206-32BDCDE01F99}"/>
                      </a:ext>
                    </a:extLst>
                  </p:cNvPr>
                  <p:cNvSpPr/>
                  <p:nvPr/>
                </p:nvSpPr>
                <p:spPr>
                  <a:xfrm>
                    <a:off x="6443033" y="3554905"/>
                    <a:ext cx="222351" cy="594475"/>
                  </a:xfrm>
                  <a:custGeom>
                    <a:avLst/>
                    <a:gdLst>
                      <a:gd name="connsiteX0" fmla="*/ 0 w 729049"/>
                      <a:gd name="connsiteY0" fmla="*/ 0 h 939114"/>
                      <a:gd name="connsiteX1" fmla="*/ 370703 w 729049"/>
                      <a:gd name="connsiteY1" fmla="*/ 197708 h 939114"/>
                      <a:gd name="connsiteX2" fmla="*/ 729049 w 729049"/>
                      <a:gd name="connsiteY2" fmla="*/ 939114 h 939114"/>
                    </a:gdLst>
                    <a:ahLst/>
                    <a:cxnLst>
                      <a:cxn ang="0">
                        <a:pos x="connsiteX0" y="connsiteY0"/>
                      </a:cxn>
                      <a:cxn ang="0">
                        <a:pos x="connsiteX1" y="connsiteY1"/>
                      </a:cxn>
                      <a:cxn ang="0">
                        <a:pos x="connsiteX2" y="connsiteY2"/>
                      </a:cxn>
                    </a:cxnLst>
                    <a:rect l="l" t="t" r="r" b="b"/>
                    <a:pathLst>
                      <a:path w="729049" h="939114">
                        <a:moveTo>
                          <a:pt x="0" y="0"/>
                        </a:moveTo>
                        <a:cubicBezTo>
                          <a:pt x="124597" y="20594"/>
                          <a:pt x="249195" y="41189"/>
                          <a:pt x="370703" y="197708"/>
                        </a:cubicBezTo>
                        <a:cubicBezTo>
                          <a:pt x="492211" y="354227"/>
                          <a:pt x="610630" y="646670"/>
                          <a:pt x="729049" y="939114"/>
                        </a:cubicBezTo>
                      </a:path>
                    </a:pathLst>
                  </a:custGeom>
                  <a:no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800" b="0" i="0" u="none" strike="noStrike" kern="0" cap="none" spc="0" normalizeH="0" baseline="0" noProof="0">
                      <a:ln>
                        <a:noFill/>
                      </a:ln>
                      <a:solidFill>
                        <a:prstClr val="white"/>
                      </a:solidFill>
                      <a:effectLst/>
                      <a:uLnTx/>
                      <a:uFillTx/>
                      <a:latin typeface="Calibri"/>
                      <a:ea typeface="ＭＳ Ｐゴシック" panose="020B0600070205080204" pitchFamily="34" charset="-128"/>
                      <a:cs typeface="+mn-cs"/>
                    </a:endParaRPr>
                  </a:p>
                </p:txBody>
              </p:sp>
              <p:sp>
                <p:nvSpPr>
                  <p:cNvPr id="213" name="フリーフォーム 312">
                    <a:extLst>
                      <a:ext uri="{FF2B5EF4-FFF2-40B4-BE49-F238E27FC236}">
                        <a16:creationId xmlns="" xmlns:a16="http://schemas.microsoft.com/office/drawing/2014/main" id="{24FDCEEF-2F09-4DA1-B9E9-0F04EB3B4005}"/>
                      </a:ext>
                    </a:extLst>
                  </p:cNvPr>
                  <p:cNvSpPr/>
                  <p:nvPr/>
                </p:nvSpPr>
                <p:spPr>
                  <a:xfrm rot="10800000">
                    <a:off x="6662722" y="4146875"/>
                    <a:ext cx="222351" cy="594475"/>
                  </a:xfrm>
                  <a:custGeom>
                    <a:avLst/>
                    <a:gdLst>
                      <a:gd name="connsiteX0" fmla="*/ 0 w 729049"/>
                      <a:gd name="connsiteY0" fmla="*/ 0 h 939114"/>
                      <a:gd name="connsiteX1" fmla="*/ 370703 w 729049"/>
                      <a:gd name="connsiteY1" fmla="*/ 197708 h 939114"/>
                      <a:gd name="connsiteX2" fmla="*/ 729049 w 729049"/>
                      <a:gd name="connsiteY2" fmla="*/ 939114 h 939114"/>
                    </a:gdLst>
                    <a:ahLst/>
                    <a:cxnLst>
                      <a:cxn ang="0">
                        <a:pos x="connsiteX0" y="connsiteY0"/>
                      </a:cxn>
                      <a:cxn ang="0">
                        <a:pos x="connsiteX1" y="connsiteY1"/>
                      </a:cxn>
                      <a:cxn ang="0">
                        <a:pos x="connsiteX2" y="connsiteY2"/>
                      </a:cxn>
                    </a:cxnLst>
                    <a:rect l="l" t="t" r="r" b="b"/>
                    <a:pathLst>
                      <a:path w="729049" h="939114">
                        <a:moveTo>
                          <a:pt x="0" y="0"/>
                        </a:moveTo>
                        <a:cubicBezTo>
                          <a:pt x="124597" y="20594"/>
                          <a:pt x="249195" y="41189"/>
                          <a:pt x="370703" y="197708"/>
                        </a:cubicBezTo>
                        <a:cubicBezTo>
                          <a:pt x="492211" y="354227"/>
                          <a:pt x="610630" y="646670"/>
                          <a:pt x="729049" y="939114"/>
                        </a:cubicBezTo>
                      </a:path>
                    </a:pathLst>
                  </a:custGeom>
                  <a:no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800" b="0" i="0" u="none" strike="noStrike" kern="0" cap="none" spc="0" normalizeH="0" baseline="0" noProof="0">
                      <a:ln>
                        <a:noFill/>
                      </a:ln>
                      <a:solidFill>
                        <a:prstClr val="white"/>
                      </a:solidFill>
                      <a:effectLst/>
                      <a:uLnTx/>
                      <a:uFillTx/>
                      <a:latin typeface="Calibri"/>
                      <a:ea typeface="ＭＳ Ｐゴシック" panose="020B0600070205080204" pitchFamily="34" charset="-128"/>
                      <a:cs typeface="+mn-cs"/>
                    </a:endParaRPr>
                  </a:p>
                </p:txBody>
              </p:sp>
              <p:sp>
                <p:nvSpPr>
                  <p:cNvPr id="214" name="フリーフォーム 313">
                    <a:extLst>
                      <a:ext uri="{FF2B5EF4-FFF2-40B4-BE49-F238E27FC236}">
                        <a16:creationId xmlns="" xmlns:a16="http://schemas.microsoft.com/office/drawing/2014/main" id="{0FD7FBE1-0E90-469F-BF84-135AEBA20FC3}"/>
                      </a:ext>
                    </a:extLst>
                  </p:cNvPr>
                  <p:cNvSpPr/>
                  <p:nvPr/>
                </p:nvSpPr>
                <p:spPr>
                  <a:xfrm flipV="1">
                    <a:off x="6883705" y="4146875"/>
                    <a:ext cx="222351" cy="594475"/>
                  </a:xfrm>
                  <a:custGeom>
                    <a:avLst/>
                    <a:gdLst>
                      <a:gd name="connsiteX0" fmla="*/ 0 w 729049"/>
                      <a:gd name="connsiteY0" fmla="*/ 0 h 939114"/>
                      <a:gd name="connsiteX1" fmla="*/ 370703 w 729049"/>
                      <a:gd name="connsiteY1" fmla="*/ 197708 h 939114"/>
                      <a:gd name="connsiteX2" fmla="*/ 729049 w 729049"/>
                      <a:gd name="connsiteY2" fmla="*/ 939114 h 939114"/>
                    </a:gdLst>
                    <a:ahLst/>
                    <a:cxnLst>
                      <a:cxn ang="0">
                        <a:pos x="connsiteX0" y="connsiteY0"/>
                      </a:cxn>
                      <a:cxn ang="0">
                        <a:pos x="connsiteX1" y="connsiteY1"/>
                      </a:cxn>
                      <a:cxn ang="0">
                        <a:pos x="connsiteX2" y="connsiteY2"/>
                      </a:cxn>
                    </a:cxnLst>
                    <a:rect l="l" t="t" r="r" b="b"/>
                    <a:pathLst>
                      <a:path w="729049" h="939114">
                        <a:moveTo>
                          <a:pt x="0" y="0"/>
                        </a:moveTo>
                        <a:cubicBezTo>
                          <a:pt x="124597" y="20594"/>
                          <a:pt x="249195" y="41189"/>
                          <a:pt x="370703" y="197708"/>
                        </a:cubicBezTo>
                        <a:cubicBezTo>
                          <a:pt x="492211" y="354227"/>
                          <a:pt x="610630" y="646670"/>
                          <a:pt x="729049" y="939114"/>
                        </a:cubicBezTo>
                      </a:path>
                    </a:pathLst>
                  </a:custGeom>
                  <a:no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800" b="0" i="0" u="none" strike="noStrike" kern="0" cap="none" spc="0" normalizeH="0" baseline="0" noProof="0">
                      <a:ln>
                        <a:noFill/>
                      </a:ln>
                      <a:solidFill>
                        <a:prstClr val="white"/>
                      </a:solidFill>
                      <a:effectLst/>
                      <a:uLnTx/>
                      <a:uFillTx/>
                      <a:latin typeface="Calibri"/>
                      <a:ea typeface="ＭＳ Ｐゴシック" panose="020B0600070205080204" pitchFamily="34" charset="-128"/>
                      <a:cs typeface="+mn-cs"/>
                    </a:endParaRPr>
                  </a:p>
                </p:txBody>
              </p:sp>
              <p:sp>
                <p:nvSpPr>
                  <p:cNvPr id="215" name="フリーフォーム 314">
                    <a:extLst>
                      <a:ext uri="{FF2B5EF4-FFF2-40B4-BE49-F238E27FC236}">
                        <a16:creationId xmlns="" xmlns:a16="http://schemas.microsoft.com/office/drawing/2014/main" id="{43BFDB80-719A-4B65-AF53-4C4A0E316748}"/>
                      </a:ext>
                    </a:extLst>
                  </p:cNvPr>
                  <p:cNvSpPr/>
                  <p:nvPr/>
                </p:nvSpPr>
                <p:spPr>
                  <a:xfrm rot="10800000" flipV="1">
                    <a:off x="7104324" y="3554905"/>
                    <a:ext cx="222351" cy="594475"/>
                  </a:xfrm>
                  <a:custGeom>
                    <a:avLst/>
                    <a:gdLst>
                      <a:gd name="connsiteX0" fmla="*/ 0 w 729049"/>
                      <a:gd name="connsiteY0" fmla="*/ 0 h 939114"/>
                      <a:gd name="connsiteX1" fmla="*/ 370703 w 729049"/>
                      <a:gd name="connsiteY1" fmla="*/ 197708 h 939114"/>
                      <a:gd name="connsiteX2" fmla="*/ 729049 w 729049"/>
                      <a:gd name="connsiteY2" fmla="*/ 939114 h 939114"/>
                    </a:gdLst>
                    <a:ahLst/>
                    <a:cxnLst>
                      <a:cxn ang="0">
                        <a:pos x="connsiteX0" y="connsiteY0"/>
                      </a:cxn>
                      <a:cxn ang="0">
                        <a:pos x="connsiteX1" y="connsiteY1"/>
                      </a:cxn>
                      <a:cxn ang="0">
                        <a:pos x="connsiteX2" y="connsiteY2"/>
                      </a:cxn>
                    </a:cxnLst>
                    <a:rect l="l" t="t" r="r" b="b"/>
                    <a:pathLst>
                      <a:path w="729049" h="939114">
                        <a:moveTo>
                          <a:pt x="0" y="0"/>
                        </a:moveTo>
                        <a:cubicBezTo>
                          <a:pt x="124597" y="20594"/>
                          <a:pt x="249195" y="41189"/>
                          <a:pt x="370703" y="197708"/>
                        </a:cubicBezTo>
                        <a:cubicBezTo>
                          <a:pt x="492211" y="354227"/>
                          <a:pt x="610630" y="646670"/>
                          <a:pt x="729049" y="939114"/>
                        </a:cubicBezTo>
                      </a:path>
                    </a:pathLst>
                  </a:custGeom>
                  <a:no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800" b="0" i="0" u="none" strike="noStrike" kern="0" cap="none" spc="0" normalizeH="0" baseline="0" noProof="0">
                      <a:ln>
                        <a:noFill/>
                      </a:ln>
                      <a:solidFill>
                        <a:prstClr val="white"/>
                      </a:solidFill>
                      <a:effectLst/>
                      <a:uLnTx/>
                      <a:uFillTx/>
                      <a:latin typeface="Calibri"/>
                      <a:ea typeface="ＭＳ Ｐゴシック" panose="020B0600070205080204" pitchFamily="34" charset="-128"/>
                      <a:cs typeface="+mn-cs"/>
                    </a:endParaRPr>
                  </a:p>
                </p:txBody>
              </p:sp>
            </p:grpSp>
          </p:grpSp>
          <p:grpSp>
            <p:nvGrpSpPr>
              <p:cNvPr id="185" name="グループ化 284">
                <a:extLst>
                  <a:ext uri="{FF2B5EF4-FFF2-40B4-BE49-F238E27FC236}">
                    <a16:creationId xmlns="" xmlns:a16="http://schemas.microsoft.com/office/drawing/2014/main" id="{63DE43A1-946E-4982-BC6B-5B45F6446FF9}"/>
                  </a:ext>
                </a:extLst>
              </p:cNvPr>
              <p:cNvGrpSpPr/>
              <p:nvPr/>
            </p:nvGrpSpPr>
            <p:grpSpPr>
              <a:xfrm>
                <a:off x="887160" y="1306139"/>
                <a:ext cx="1433840" cy="2109648"/>
                <a:chOff x="3752116" y="1306139"/>
                <a:chExt cx="1433840" cy="2109648"/>
              </a:xfrm>
            </p:grpSpPr>
            <p:cxnSp>
              <p:nvCxnSpPr>
                <p:cNvPr id="186" name="直線コネクタ 285">
                  <a:extLst>
                    <a:ext uri="{FF2B5EF4-FFF2-40B4-BE49-F238E27FC236}">
                      <a16:creationId xmlns="" xmlns:a16="http://schemas.microsoft.com/office/drawing/2014/main" id="{DF92C8FA-E881-4B4B-B8B9-D186D54A4813}"/>
                    </a:ext>
                  </a:extLst>
                </p:cNvPr>
                <p:cNvCxnSpPr/>
                <p:nvPr/>
              </p:nvCxnSpPr>
              <p:spPr bwMode="auto">
                <a:xfrm flipV="1">
                  <a:off x="3752705" y="1306139"/>
                  <a:ext cx="0" cy="2109648"/>
                </a:xfrm>
                <a:prstGeom prst="line">
                  <a:avLst/>
                </a:prstGeom>
                <a:noFill/>
                <a:ln w="28575" cap="flat" cmpd="sng" algn="ctr">
                  <a:solidFill>
                    <a:sysClr val="windowText" lastClr="000000"/>
                  </a:solidFill>
                  <a:prstDash val="solid"/>
                  <a:round/>
                  <a:headEnd type="none" w="med" len="med"/>
                  <a:tailEnd type="none" w="med" len="med"/>
                </a:ln>
                <a:effectLst/>
              </p:spPr>
            </p:cxnSp>
            <p:cxnSp>
              <p:nvCxnSpPr>
                <p:cNvPr id="187" name="直線コネクタ 286">
                  <a:extLst>
                    <a:ext uri="{FF2B5EF4-FFF2-40B4-BE49-F238E27FC236}">
                      <a16:creationId xmlns="" xmlns:a16="http://schemas.microsoft.com/office/drawing/2014/main" id="{ECB31325-757E-4AE4-9967-43B842F96FC6}"/>
                    </a:ext>
                  </a:extLst>
                </p:cNvPr>
                <p:cNvCxnSpPr/>
                <p:nvPr/>
              </p:nvCxnSpPr>
              <p:spPr bwMode="auto">
                <a:xfrm flipV="1">
                  <a:off x="3930895" y="1306139"/>
                  <a:ext cx="0" cy="2109648"/>
                </a:xfrm>
                <a:prstGeom prst="line">
                  <a:avLst/>
                </a:prstGeom>
                <a:noFill/>
                <a:ln w="12700" cap="flat" cmpd="sng" algn="ctr">
                  <a:solidFill>
                    <a:sysClr val="window" lastClr="FFFFFF">
                      <a:lumMod val="65000"/>
                    </a:sysClr>
                  </a:solidFill>
                  <a:prstDash val="solid"/>
                  <a:round/>
                  <a:headEnd type="none" w="med" len="med"/>
                  <a:tailEnd type="none" w="med" len="med"/>
                </a:ln>
                <a:effectLst/>
              </p:spPr>
            </p:cxnSp>
            <p:cxnSp>
              <p:nvCxnSpPr>
                <p:cNvPr id="188" name="直線コネクタ 287">
                  <a:extLst>
                    <a:ext uri="{FF2B5EF4-FFF2-40B4-BE49-F238E27FC236}">
                      <a16:creationId xmlns="" xmlns:a16="http://schemas.microsoft.com/office/drawing/2014/main" id="{002991E1-899D-4F5B-9783-46667D906E29}"/>
                    </a:ext>
                  </a:extLst>
                </p:cNvPr>
                <p:cNvCxnSpPr/>
                <p:nvPr/>
              </p:nvCxnSpPr>
              <p:spPr bwMode="auto">
                <a:xfrm flipV="1">
                  <a:off x="4109084" y="1306139"/>
                  <a:ext cx="0" cy="2109648"/>
                </a:xfrm>
                <a:prstGeom prst="line">
                  <a:avLst/>
                </a:prstGeom>
                <a:noFill/>
                <a:ln w="12700" cap="flat" cmpd="sng" algn="ctr">
                  <a:solidFill>
                    <a:sysClr val="window" lastClr="FFFFFF">
                      <a:lumMod val="65000"/>
                    </a:sysClr>
                  </a:solidFill>
                  <a:prstDash val="solid"/>
                  <a:round/>
                  <a:headEnd type="none" w="med" len="med"/>
                  <a:tailEnd type="none" w="med" len="med"/>
                </a:ln>
                <a:effectLst/>
              </p:spPr>
            </p:cxnSp>
            <p:cxnSp>
              <p:nvCxnSpPr>
                <p:cNvPr id="189" name="直線コネクタ 288">
                  <a:extLst>
                    <a:ext uri="{FF2B5EF4-FFF2-40B4-BE49-F238E27FC236}">
                      <a16:creationId xmlns="" xmlns:a16="http://schemas.microsoft.com/office/drawing/2014/main" id="{69776452-CA65-4F5B-87F3-0D6436E8FA47}"/>
                    </a:ext>
                  </a:extLst>
                </p:cNvPr>
                <p:cNvCxnSpPr/>
                <p:nvPr/>
              </p:nvCxnSpPr>
              <p:spPr bwMode="auto">
                <a:xfrm flipV="1">
                  <a:off x="4287273" y="1306139"/>
                  <a:ext cx="0" cy="2109648"/>
                </a:xfrm>
                <a:prstGeom prst="line">
                  <a:avLst/>
                </a:prstGeom>
                <a:noFill/>
                <a:ln w="12700" cap="flat" cmpd="sng" algn="ctr">
                  <a:solidFill>
                    <a:sysClr val="window" lastClr="FFFFFF">
                      <a:lumMod val="65000"/>
                    </a:sysClr>
                  </a:solidFill>
                  <a:prstDash val="solid"/>
                  <a:round/>
                  <a:headEnd type="none" w="med" len="med"/>
                  <a:tailEnd type="none" w="med" len="med"/>
                </a:ln>
                <a:effectLst/>
              </p:spPr>
            </p:cxnSp>
            <p:cxnSp>
              <p:nvCxnSpPr>
                <p:cNvPr id="190" name="直線コネクタ 289">
                  <a:extLst>
                    <a:ext uri="{FF2B5EF4-FFF2-40B4-BE49-F238E27FC236}">
                      <a16:creationId xmlns="" xmlns:a16="http://schemas.microsoft.com/office/drawing/2014/main" id="{600D4EFB-67F0-4BD0-B935-F9426DC73864}"/>
                    </a:ext>
                  </a:extLst>
                </p:cNvPr>
                <p:cNvCxnSpPr/>
                <p:nvPr/>
              </p:nvCxnSpPr>
              <p:spPr bwMode="auto">
                <a:xfrm flipV="1">
                  <a:off x="4465463" y="1306139"/>
                  <a:ext cx="0" cy="2109648"/>
                </a:xfrm>
                <a:prstGeom prst="line">
                  <a:avLst/>
                </a:prstGeom>
                <a:noFill/>
                <a:ln w="12700" cap="flat" cmpd="sng" algn="ctr">
                  <a:solidFill>
                    <a:sysClr val="window" lastClr="FFFFFF">
                      <a:lumMod val="65000"/>
                    </a:sysClr>
                  </a:solidFill>
                  <a:prstDash val="solid"/>
                  <a:round/>
                  <a:headEnd type="none" w="med" len="med"/>
                  <a:tailEnd type="none" w="med" len="med"/>
                </a:ln>
                <a:effectLst/>
              </p:spPr>
            </p:cxnSp>
            <p:cxnSp>
              <p:nvCxnSpPr>
                <p:cNvPr id="191" name="直線コネクタ 290">
                  <a:extLst>
                    <a:ext uri="{FF2B5EF4-FFF2-40B4-BE49-F238E27FC236}">
                      <a16:creationId xmlns="" xmlns:a16="http://schemas.microsoft.com/office/drawing/2014/main" id="{D5C4347E-D3FB-43E6-A6A3-825043411F91}"/>
                    </a:ext>
                  </a:extLst>
                </p:cNvPr>
                <p:cNvCxnSpPr/>
                <p:nvPr/>
              </p:nvCxnSpPr>
              <p:spPr bwMode="auto">
                <a:xfrm flipV="1">
                  <a:off x="4643652" y="1306139"/>
                  <a:ext cx="0" cy="2109648"/>
                </a:xfrm>
                <a:prstGeom prst="line">
                  <a:avLst/>
                </a:prstGeom>
                <a:noFill/>
                <a:ln w="12700" cap="flat" cmpd="sng" algn="ctr">
                  <a:solidFill>
                    <a:sysClr val="window" lastClr="FFFFFF">
                      <a:lumMod val="65000"/>
                    </a:sysClr>
                  </a:solidFill>
                  <a:prstDash val="solid"/>
                  <a:round/>
                  <a:headEnd type="none" w="med" len="med"/>
                  <a:tailEnd type="none" w="med" len="med"/>
                </a:ln>
                <a:effectLst/>
              </p:spPr>
            </p:cxnSp>
            <p:cxnSp>
              <p:nvCxnSpPr>
                <p:cNvPr id="192" name="直線コネクタ 291">
                  <a:extLst>
                    <a:ext uri="{FF2B5EF4-FFF2-40B4-BE49-F238E27FC236}">
                      <a16:creationId xmlns="" xmlns:a16="http://schemas.microsoft.com/office/drawing/2014/main" id="{AD8C8A61-562B-402C-A071-9F5944292A77}"/>
                    </a:ext>
                  </a:extLst>
                </p:cNvPr>
                <p:cNvCxnSpPr/>
                <p:nvPr/>
              </p:nvCxnSpPr>
              <p:spPr bwMode="auto">
                <a:xfrm flipV="1">
                  <a:off x="4821841" y="1306139"/>
                  <a:ext cx="0" cy="2109648"/>
                </a:xfrm>
                <a:prstGeom prst="line">
                  <a:avLst/>
                </a:prstGeom>
                <a:noFill/>
                <a:ln w="12700" cap="flat" cmpd="sng" algn="ctr">
                  <a:solidFill>
                    <a:sysClr val="window" lastClr="FFFFFF">
                      <a:lumMod val="65000"/>
                    </a:sysClr>
                  </a:solidFill>
                  <a:prstDash val="solid"/>
                  <a:round/>
                  <a:headEnd type="none" w="med" len="med"/>
                  <a:tailEnd type="none" w="med" len="med"/>
                </a:ln>
                <a:effectLst/>
              </p:spPr>
            </p:cxnSp>
            <p:cxnSp>
              <p:nvCxnSpPr>
                <p:cNvPr id="193" name="直線コネクタ 292">
                  <a:extLst>
                    <a:ext uri="{FF2B5EF4-FFF2-40B4-BE49-F238E27FC236}">
                      <a16:creationId xmlns="" xmlns:a16="http://schemas.microsoft.com/office/drawing/2014/main" id="{36316F69-2863-4892-93CE-9DB35DEEDA1F}"/>
                    </a:ext>
                  </a:extLst>
                </p:cNvPr>
                <p:cNvCxnSpPr/>
                <p:nvPr/>
              </p:nvCxnSpPr>
              <p:spPr bwMode="auto">
                <a:xfrm flipV="1">
                  <a:off x="5000031" y="1306139"/>
                  <a:ext cx="0" cy="2109648"/>
                </a:xfrm>
                <a:prstGeom prst="line">
                  <a:avLst/>
                </a:prstGeom>
                <a:noFill/>
                <a:ln w="12700" cap="flat" cmpd="sng" algn="ctr">
                  <a:solidFill>
                    <a:sysClr val="window" lastClr="FFFFFF">
                      <a:lumMod val="65000"/>
                    </a:sysClr>
                  </a:solidFill>
                  <a:prstDash val="solid"/>
                  <a:round/>
                  <a:headEnd type="none" w="med" len="med"/>
                  <a:tailEnd type="none" w="med" len="med"/>
                </a:ln>
                <a:effectLst/>
              </p:spPr>
            </p:cxnSp>
            <p:grpSp>
              <p:nvGrpSpPr>
                <p:cNvPr id="194" name="グループ化 293">
                  <a:extLst>
                    <a:ext uri="{FF2B5EF4-FFF2-40B4-BE49-F238E27FC236}">
                      <a16:creationId xmlns="" xmlns:a16="http://schemas.microsoft.com/office/drawing/2014/main" id="{F0DC1BCE-4207-4694-BE05-88FCB7AA82C0}"/>
                    </a:ext>
                  </a:extLst>
                </p:cNvPr>
                <p:cNvGrpSpPr/>
                <p:nvPr/>
              </p:nvGrpSpPr>
              <p:grpSpPr>
                <a:xfrm>
                  <a:off x="3752116" y="1473541"/>
                  <a:ext cx="1426099" cy="856598"/>
                  <a:chOff x="1039541" y="4078913"/>
                  <a:chExt cx="902560" cy="1219732"/>
                </a:xfrm>
              </p:grpSpPr>
              <p:sp>
                <p:nvSpPr>
                  <p:cNvPr id="200" name="フリーフォーム 299">
                    <a:extLst>
                      <a:ext uri="{FF2B5EF4-FFF2-40B4-BE49-F238E27FC236}">
                        <a16:creationId xmlns="" xmlns:a16="http://schemas.microsoft.com/office/drawing/2014/main" id="{24DAD435-E265-4C13-862C-E623CFA488D5}"/>
                      </a:ext>
                    </a:extLst>
                  </p:cNvPr>
                  <p:cNvSpPr/>
                  <p:nvPr/>
                </p:nvSpPr>
                <p:spPr>
                  <a:xfrm>
                    <a:off x="1039541" y="4078913"/>
                    <a:ext cx="452091" cy="609498"/>
                  </a:xfrm>
                  <a:custGeom>
                    <a:avLst/>
                    <a:gdLst>
                      <a:gd name="connsiteX0" fmla="*/ 0 w 1451428"/>
                      <a:gd name="connsiteY0" fmla="*/ 769257 h 769257"/>
                      <a:gd name="connsiteX1" fmla="*/ 740228 w 1451428"/>
                      <a:gd name="connsiteY1" fmla="*/ 0 h 769257"/>
                      <a:gd name="connsiteX2" fmla="*/ 1451428 w 1451428"/>
                      <a:gd name="connsiteY2" fmla="*/ 769257 h 769257"/>
                    </a:gdLst>
                    <a:ahLst/>
                    <a:cxnLst>
                      <a:cxn ang="0">
                        <a:pos x="connsiteX0" y="connsiteY0"/>
                      </a:cxn>
                      <a:cxn ang="0">
                        <a:pos x="connsiteX1" y="connsiteY1"/>
                      </a:cxn>
                      <a:cxn ang="0">
                        <a:pos x="connsiteX2" y="connsiteY2"/>
                      </a:cxn>
                    </a:cxnLst>
                    <a:rect l="l" t="t" r="r" b="b"/>
                    <a:pathLst>
                      <a:path w="1451428" h="769257">
                        <a:moveTo>
                          <a:pt x="0" y="769257"/>
                        </a:moveTo>
                        <a:cubicBezTo>
                          <a:pt x="249161" y="384628"/>
                          <a:pt x="498323" y="0"/>
                          <a:pt x="740228" y="0"/>
                        </a:cubicBezTo>
                        <a:cubicBezTo>
                          <a:pt x="982133" y="0"/>
                          <a:pt x="1216780" y="384628"/>
                          <a:pt x="1451428" y="769257"/>
                        </a:cubicBezTo>
                      </a:path>
                    </a:pathLst>
                  </a:custGeom>
                  <a:no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400" b="0" i="0" u="none" strike="noStrike" kern="0" cap="none" spc="0" normalizeH="0" baseline="0" noProof="0">
                      <a:ln>
                        <a:noFill/>
                      </a:ln>
                      <a:solidFill>
                        <a:prstClr val="white"/>
                      </a:solidFill>
                      <a:effectLst/>
                      <a:uLnTx/>
                      <a:uFillTx/>
                      <a:latin typeface="Calibri"/>
                      <a:ea typeface="ＭＳ Ｐゴシック"/>
                    </a:endParaRPr>
                  </a:p>
                </p:txBody>
              </p:sp>
              <p:sp>
                <p:nvSpPr>
                  <p:cNvPr id="201" name="フリーフォーム 300">
                    <a:extLst>
                      <a:ext uri="{FF2B5EF4-FFF2-40B4-BE49-F238E27FC236}">
                        <a16:creationId xmlns="" xmlns:a16="http://schemas.microsoft.com/office/drawing/2014/main" id="{3B3FFC90-9883-4E16-9EA4-9DD981726735}"/>
                      </a:ext>
                    </a:extLst>
                  </p:cNvPr>
                  <p:cNvSpPr/>
                  <p:nvPr/>
                </p:nvSpPr>
                <p:spPr>
                  <a:xfrm rot="10800000">
                    <a:off x="1490010" y="4689147"/>
                    <a:ext cx="452091" cy="609498"/>
                  </a:xfrm>
                  <a:custGeom>
                    <a:avLst/>
                    <a:gdLst>
                      <a:gd name="connsiteX0" fmla="*/ 0 w 1451428"/>
                      <a:gd name="connsiteY0" fmla="*/ 769257 h 769257"/>
                      <a:gd name="connsiteX1" fmla="*/ 740228 w 1451428"/>
                      <a:gd name="connsiteY1" fmla="*/ 0 h 769257"/>
                      <a:gd name="connsiteX2" fmla="*/ 1451428 w 1451428"/>
                      <a:gd name="connsiteY2" fmla="*/ 769257 h 769257"/>
                    </a:gdLst>
                    <a:ahLst/>
                    <a:cxnLst>
                      <a:cxn ang="0">
                        <a:pos x="connsiteX0" y="connsiteY0"/>
                      </a:cxn>
                      <a:cxn ang="0">
                        <a:pos x="connsiteX1" y="connsiteY1"/>
                      </a:cxn>
                      <a:cxn ang="0">
                        <a:pos x="connsiteX2" y="connsiteY2"/>
                      </a:cxn>
                    </a:cxnLst>
                    <a:rect l="l" t="t" r="r" b="b"/>
                    <a:pathLst>
                      <a:path w="1451428" h="769257">
                        <a:moveTo>
                          <a:pt x="0" y="769257"/>
                        </a:moveTo>
                        <a:cubicBezTo>
                          <a:pt x="249161" y="384628"/>
                          <a:pt x="498323" y="0"/>
                          <a:pt x="740228" y="0"/>
                        </a:cubicBezTo>
                        <a:cubicBezTo>
                          <a:pt x="982133" y="0"/>
                          <a:pt x="1216780" y="384628"/>
                          <a:pt x="1451428" y="769257"/>
                        </a:cubicBezTo>
                      </a:path>
                    </a:pathLst>
                  </a:custGeom>
                  <a:no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400" b="0" i="0" u="none" strike="noStrike" kern="0" cap="none" spc="0" normalizeH="0" baseline="0" noProof="0">
                      <a:ln>
                        <a:noFill/>
                      </a:ln>
                      <a:solidFill>
                        <a:prstClr val="white"/>
                      </a:solidFill>
                      <a:effectLst/>
                      <a:uLnTx/>
                      <a:uFillTx/>
                      <a:latin typeface="Calibri"/>
                      <a:ea typeface="ＭＳ Ｐゴシック"/>
                    </a:endParaRPr>
                  </a:p>
                </p:txBody>
              </p:sp>
            </p:grpSp>
            <p:grpSp>
              <p:nvGrpSpPr>
                <p:cNvPr id="195" name="グループ化 294">
                  <a:extLst>
                    <a:ext uri="{FF2B5EF4-FFF2-40B4-BE49-F238E27FC236}">
                      <a16:creationId xmlns="" xmlns:a16="http://schemas.microsoft.com/office/drawing/2014/main" id="{AE40CDB0-82E3-4C00-92ED-8AA1F775CF89}"/>
                    </a:ext>
                  </a:extLst>
                </p:cNvPr>
                <p:cNvGrpSpPr/>
                <p:nvPr/>
              </p:nvGrpSpPr>
              <p:grpSpPr>
                <a:xfrm>
                  <a:off x="3753618" y="2472928"/>
                  <a:ext cx="1432338" cy="856599"/>
                  <a:chOff x="6443033" y="3554905"/>
                  <a:chExt cx="883642" cy="1186445"/>
                </a:xfrm>
              </p:grpSpPr>
              <p:sp>
                <p:nvSpPr>
                  <p:cNvPr id="196" name="フリーフォーム 295">
                    <a:extLst>
                      <a:ext uri="{FF2B5EF4-FFF2-40B4-BE49-F238E27FC236}">
                        <a16:creationId xmlns="" xmlns:a16="http://schemas.microsoft.com/office/drawing/2014/main" id="{0232EE32-7405-4BFD-9BFB-F07CE00DFF64}"/>
                      </a:ext>
                    </a:extLst>
                  </p:cNvPr>
                  <p:cNvSpPr/>
                  <p:nvPr/>
                </p:nvSpPr>
                <p:spPr>
                  <a:xfrm>
                    <a:off x="6443033" y="3554905"/>
                    <a:ext cx="222351" cy="594475"/>
                  </a:xfrm>
                  <a:custGeom>
                    <a:avLst/>
                    <a:gdLst>
                      <a:gd name="connsiteX0" fmla="*/ 0 w 729049"/>
                      <a:gd name="connsiteY0" fmla="*/ 0 h 939114"/>
                      <a:gd name="connsiteX1" fmla="*/ 370703 w 729049"/>
                      <a:gd name="connsiteY1" fmla="*/ 197708 h 939114"/>
                      <a:gd name="connsiteX2" fmla="*/ 729049 w 729049"/>
                      <a:gd name="connsiteY2" fmla="*/ 939114 h 939114"/>
                    </a:gdLst>
                    <a:ahLst/>
                    <a:cxnLst>
                      <a:cxn ang="0">
                        <a:pos x="connsiteX0" y="connsiteY0"/>
                      </a:cxn>
                      <a:cxn ang="0">
                        <a:pos x="connsiteX1" y="connsiteY1"/>
                      </a:cxn>
                      <a:cxn ang="0">
                        <a:pos x="connsiteX2" y="connsiteY2"/>
                      </a:cxn>
                    </a:cxnLst>
                    <a:rect l="l" t="t" r="r" b="b"/>
                    <a:pathLst>
                      <a:path w="729049" h="939114">
                        <a:moveTo>
                          <a:pt x="0" y="0"/>
                        </a:moveTo>
                        <a:cubicBezTo>
                          <a:pt x="124597" y="20594"/>
                          <a:pt x="249195" y="41189"/>
                          <a:pt x="370703" y="197708"/>
                        </a:cubicBezTo>
                        <a:cubicBezTo>
                          <a:pt x="492211" y="354227"/>
                          <a:pt x="610630" y="646670"/>
                          <a:pt x="729049" y="939114"/>
                        </a:cubicBezTo>
                      </a:path>
                    </a:pathLst>
                  </a:custGeom>
                  <a:no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800" b="0" i="0" u="none" strike="noStrike" kern="0" cap="none" spc="0" normalizeH="0" baseline="0" noProof="0">
                      <a:ln>
                        <a:noFill/>
                      </a:ln>
                      <a:solidFill>
                        <a:prstClr val="white"/>
                      </a:solidFill>
                      <a:effectLst/>
                      <a:uLnTx/>
                      <a:uFillTx/>
                      <a:latin typeface="Calibri"/>
                      <a:ea typeface="ＭＳ Ｐゴシック" panose="020B0600070205080204" pitchFamily="34" charset="-128"/>
                      <a:cs typeface="+mn-cs"/>
                    </a:endParaRPr>
                  </a:p>
                </p:txBody>
              </p:sp>
              <p:sp>
                <p:nvSpPr>
                  <p:cNvPr id="197" name="フリーフォーム 296">
                    <a:extLst>
                      <a:ext uri="{FF2B5EF4-FFF2-40B4-BE49-F238E27FC236}">
                        <a16:creationId xmlns="" xmlns:a16="http://schemas.microsoft.com/office/drawing/2014/main" id="{A53D9CDE-04B3-4061-B7FD-7D31B70909EA}"/>
                      </a:ext>
                    </a:extLst>
                  </p:cNvPr>
                  <p:cNvSpPr/>
                  <p:nvPr/>
                </p:nvSpPr>
                <p:spPr>
                  <a:xfrm rot="10800000">
                    <a:off x="6662722" y="4146875"/>
                    <a:ext cx="222351" cy="594475"/>
                  </a:xfrm>
                  <a:custGeom>
                    <a:avLst/>
                    <a:gdLst>
                      <a:gd name="connsiteX0" fmla="*/ 0 w 729049"/>
                      <a:gd name="connsiteY0" fmla="*/ 0 h 939114"/>
                      <a:gd name="connsiteX1" fmla="*/ 370703 w 729049"/>
                      <a:gd name="connsiteY1" fmla="*/ 197708 h 939114"/>
                      <a:gd name="connsiteX2" fmla="*/ 729049 w 729049"/>
                      <a:gd name="connsiteY2" fmla="*/ 939114 h 939114"/>
                    </a:gdLst>
                    <a:ahLst/>
                    <a:cxnLst>
                      <a:cxn ang="0">
                        <a:pos x="connsiteX0" y="connsiteY0"/>
                      </a:cxn>
                      <a:cxn ang="0">
                        <a:pos x="connsiteX1" y="connsiteY1"/>
                      </a:cxn>
                      <a:cxn ang="0">
                        <a:pos x="connsiteX2" y="connsiteY2"/>
                      </a:cxn>
                    </a:cxnLst>
                    <a:rect l="l" t="t" r="r" b="b"/>
                    <a:pathLst>
                      <a:path w="729049" h="939114">
                        <a:moveTo>
                          <a:pt x="0" y="0"/>
                        </a:moveTo>
                        <a:cubicBezTo>
                          <a:pt x="124597" y="20594"/>
                          <a:pt x="249195" y="41189"/>
                          <a:pt x="370703" y="197708"/>
                        </a:cubicBezTo>
                        <a:cubicBezTo>
                          <a:pt x="492211" y="354227"/>
                          <a:pt x="610630" y="646670"/>
                          <a:pt x="729049" y="939114"/>
                        </a:cubicBezTo>
                      </a:path>
                    </a:pathLst>
                  </a:custGeom>
                  <a:no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800" b="0" i="0" u="none" strike="noStrike" kern="0" cap="none" spc="0" normalizeH="0" baseline="0" noProof="0">
                      <a:ln>
                        <a:noFill/>
                      </a:ln>
                      <a:solidFill>
                        <a:prstClr val="white"/>
                      </a:solidFill>
                      <a:effectLst/>
                      <a:uLnTx/>
                      <a:uFillTx/>
                      <a:latin typeface="Calibri"/>
                      <a:ea typeface="ＭＳ Ｐゴシック" panose="020B0600070205080204" pitchFamily="34" charset="-128"/>
                      <a:cs typeface="+mn-cs"/>
                    </a:endParaRPr>
                  </a:p>
                </p:txBody>
              </p:sp>
              <p:sp>
                <p:nvSpPr>
                  <p:cNvPr id="198" name="フリーフォーム 297">
                    <a:extLst>
                      <a:ext uri="{FF2B5EF4-FFF2-40B4-BE49-F238E27FC236}">
                        <a16:creationId xmlns="" xmlns:a16="http://schemas.microsoft.com/office/drawing/2014/main" id="{03BB8002-40AE-46DE-AE8F-433C38307D73}"/>
                      </a:ext>
                    </a:extLst>
                  </p:cNvPr>
                  <p:cNvSpPr/>
                  <p:nvPr/>
                </p:nvSpPr>
                <p:spPr>
                  <a:xfrm flipV="1">
                    <a:off x="6883705" y="4146875"/>
                    <a:ext cx="222351" cy="594475"/>
                  </a:xfrm>
                  <a:custGeom>
                    <a:avLst/>
                    <a:gdLst>
                      <a:gd name="connsiteX0" fmla="*/ 0 w 729049"/>
                      <a:gd name="connsiteY0" fmla="*/ 0 h 939114"/>
                      <a:gd name="connsiteX1" fmla="*/ 370703 w 729049"/>
                      <a:gd name="connsiteY1" fmla="*/ 197708 h 939114"/>
                      <a:gd name="connsiteX2" fmla="*/ 729049 w 729049"/>
                      <a:gd name="connsiteY2" fmla="*/ 939114 h 939114"/>
                    </a:gdLst>
                    <a:ahLst/>
                    <a:cxnLst>
                      <a:cxn ang="0">
                        <a:pos x="connsiteX0" y="connsiteY0"/>
                      </a:cxn>
                      <a:cxn ang="0">
                        <a:pos x="connsiteX1" y="connsiteY1"/>
                      </a:cxn>
                      <a:cxn ang="0">
                        <a:pos x="connsiteX2" y="connsiteY2"/>
                      </a:cxn>
                    </a:cxnLst>
                    <a:rect l="l" t="t" r="r" b="b"/>
                    <a:pathLst>
                      <a:path w="729049" h="939114">
                        <a:moveTo>
                          <a:pt x="0" y="0"/>
                        </a:moveTo>
                        <a:cubicBezTo>
                          <a:pt x="124597" y="20594"/>
                          <a:pt x="249195" y="41189"/>
                          <a:pt x="370703" y="197708"/>
                        </a:cubicBezTo>
                        <a:cubicBezTo>
                          <a:pt x="492211" y="354227"/>
                          <a:pt x="610630" y="646670"/>
                          <a:pt x="729049" y="939114"/>
                        </a:cubicBezTo>
                      </a:path>
                    </a:pathLst>
                  </a:custGeom>
                  <a:no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800" b="0" i="0" u="none" strike="noStrike" kern="0" cap="none" spc="0" normalizeH="0" baseline="0" noProof="0">
                      <a:ln>
                        <a:noFill/>
                      </a:ln>
                      <a:solidFill>
                        <a:prstClr val="white"/>
                      </a:solidFill>
                      <a:effectLst/>
                      <a:uLnTx/>
                      <a:uFillTx/>
                      <a:latin typeface="Calibri"/>
                      <a:ea typeface="ＭＳ Ｐゴシック" panose="020B0600070205080204" pitchFamily="34" charset="-128"/>
                      <a:cs typeface="+mn-cs"/>
                    </a:endParaRPr>
                  </a:p>
                </p:txBody>
              </p:sp>
              <p:sp>
                <p:nvSpPr>
                  <p:cNvPr id="199" name="フリーフォーム 298">
                    <a:extLst>
                      <a:ext uri="{FF2B5EF4-FFF2-40B4-BE49-F238E27FC236}">
                        <a16:creationId xmlns="" xmlns:a16="http://schemas.microsoft.com/office/drawing/2014/main" id="{06E1B321-70AE-42D0-861C-456843586294}"/>
                      </a:ext>
                    </a:extLst>
                  </p:cNvPr>
                  <p:cNvSpPr/>
                  <p:nvPr/>
                </p:nvSpPr>
                <p:spPr>
                  <a:xfrm rot="10800000" flipV="1">
                    <a:off x="7104324" y="3554905"/>
                    <a:ext cx="222351" cy="594475"/>
                  </a:xfrm>
                  <a:custGeom>
                    <a:avLst/>
                    <a:gdLst>
                      <a:gd name="connsiteX0" fmla="*/ 0 w 729049"/>
                      <a:gd name="connsiteY0" fmla="*/ 0 h 939114"/>
                      <a:gd name="connsiteX1" fmla="*/ 370703 w 729049"/>
                      <a:gd name="connsiteY1" fmla="*/ 197708 h 939114"/>
                      <a:gd name="connsiteX2" fmla="*/ 729049 w 729049"/>
                      <a:gd name="connsiteY2" fmla="*/ 939114 h 939114"/>
                    </a:gdLst>
                    <a:ahLst/>
                    <a:cxnLst>
                      <a:cxn ang="0">
                        <a:pos x="connsiteX0" y="connsiteY0"/>
                      </a:cxn>
                      <a:cxn ang="0">
                        <a:pos x="connsiteX1" y="connsiteY1"/>
                      </a:cxn>
                      <a:cxn ang="0">
                        <a:pos x="connsiteX2" y="connsiteY2"/>
                      </a:cxn>
                    </a:cxnLst>
                    <a:rect l="l" t="t" r="r" b="b"/>
                    <a:pathLst>
                      <a:path w="729049" h="939114">
                        <a:moveTo>
                          <a:pt x="0" y="0"/>
                        </a:moveTo>
                        <a:cubicBezTo>
                          <a:pt x="124597" y="20594"/>
                          <a:pt x="249195" y="41189"/>
                          <a:pt x="370703" y="197708"/>
                        </a:cubicBezTo>
                        <a:cubicBezTo>
                          <a:pt x="492211" y="354227"/>
                          <a:pt x="610630" y="646670"/>
                          <a:pt x="729049" y="939114"/>
                        </a:cubicBezTo>
                      </a:path>
                    </a:pathLst>
                  </a:custGeom>
                  <a:no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800" b="0" i="0" u="none" strike="noStrike" kern="0" cap="none" spc="0" normalizeH="0" baseline="0" noProof="0">
                      <a:ln>
                        <a:noFill/>
                      </a:ln>
                      <a:solidFill>
                        <a:prstClr val="white"/>
                      </a:solidFill>
                      <a:effectLst/>
                      <a:uLnTx/>
                      <a:uFillTx/>
                      <a:latin typeface="Calibri"/>
                      <a:ea typeface="ＭＳ Ｐゴシック" panose="020B0600070205080204" pitchFamily="34" charset="-128"/>
                      <a:cs typeface="+mn-cs"/>
                    </a:endParaRPr>
                  </a:p>
                </p:txBody>
              </p:sp>
            </p:grpSp>
          </p:grpSp>
        </p:grpSp>
        <p:sp>
          <p:nvSpPr>
            <p:cNvPr id="159" name="テキスト ボックス 253">
              <a:extLst>
                <a:ext uri="{FF2B5EF4-FFF2-40B4-BE49-F238E27FC236}">
                  <a16:creationId xmlns="" xmlns:a16="http://schemas.microsoft.com/office/drawing/2014/main" id="{3618B94D-7804-44C3-AECD-1F4F18B2ECAC}"/>
                </a:ext>
              </a:extLst>
            </p:cNvPr>
            <p:cNvSpPr txBox="1"/>
            <p:nvPr/>
          </p:nvSpPr>
          <p:spPr>
            <a:xfrm>
              <a:off x="149005" y="3579970"/>
              <a:ext cx="4599160" cy="39438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0°  180 ° 0°  180 ° 0°  180 ° 0°  180 °…</a:t>
              </a:r>
              <a:endParaRPr kumimoji="1" lang="ja-JP" altLang="en-US" sz="12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endParaRPr>
            </a:p>
          </p:txBody>
        </p:sp>
      </p:grpSp>
      <p:cxnSp>
        <p:nvCxnSpPr>
          <p:cNvPr id="228" name="直線コネクタ 188">
            <a:extLst>
              <a:ext uri="{FF2B5EF4-FFF2-40B4-BE49-F238E27FC236}">
                <a16:creationId xmlns="" xmlns:a16="http://schemas.microsoft.com/office/drawing/2014/main" id="{FC0146BC-9A10-43F6-8834-A14CB81C4D3A}"/>
              </a:ext>
            </a:extLst>
          </p:cNvPr>
          <p:cNvCxnSpPr/>
          <p:nvPr/>
        </p:nvCxnSpPr>
        <p:spPr bwMode="auto">
          <a:xfrm flipH="1">
            <a:off x="6242469" y="4437376"/>
            <a:ext cx="1080768" cy="0"/>
          </a:xfrm>
          <a:prstGeom prst="line">
            <a:avLst/>
          </a:prstGeom>
          <a:noFill/>
          <a:ln w="19050" cap="flat" cmpd="sng" algn="ctr">
            <a:solidFill>
              <a:sysClr val="windowText" lastClr="000000"/>
            </a:solidFill>
            <a:prstDash val="solid"/>
            <a:round/>
            <a:headEnd type="none" w="med" len="med"/>
            <a:tailEnd type="none" w="med" len="med"/>
          </a:ln>
          <a:effectLst/>
        </p:spPr>
      </p:cxnSp>
      <p:cxnSp>
        <p:nvCxnSpPr>
          <p:cNvPr id="229" name="直線コネクタ 189">
            <a:extLst>
              <a:ext uri="{FF2B5EF4-FFF2-40B4-BE49-F238E27FC236}">
                <a16:creationId xmlns="" xmlns:a16="http://schemas.microsoft.com/office/drawing/2014/main" id="{FB598372-1CF6-4CA3-BEAC-F8666EE9B7B9}"/>
              </a:ext>
            </a:extLst>
          </p:cNvPr>
          <p:cNvCxnSpPr/>
          <p:nvPr/>
        </p:nvCxnSpPr>
        <p:spPr bwMode="auto">
          <a:xfrm flipH="1">
            <a:off x="6242469" y="4734200"/>
            <a:ext cx="1080768" cy="0"/>
          </a:xfrm>
          <a:prstGeom prst="line">
            <a:avLst/>
          </a:prstGeom>
          <a:noFill/>
          <a:ln w="19050" cap="flat" cmpd="sng" algn="ctr">
            <a:solidFill>
              <a:sysClr val="windowText" lastClr="000000"/>
            </a:solidFill>
            <a:prstDash val="solid"/>
            <a:round/>
            <a:headEnd type="none" w="med" len="med"/>
            <a:tailEnd type="none" w="med" len="med"/>
          </a:ln>
          <a:effectLst/>
        </p:spPr>
      </p:cxnSp>
      <p:cxnSp>
        <p:nvCxnSpPr>
          <p:cNvPr id="230" name="直線コネクタ 190">
            <a:extLst>
              <a:ext uri="{FF2B5EF4-FFF2-40B4-BE49-F238E27FC236}">
                <a16:creationId xmlns="" xmlns:a16="http://schemas.microsoft.com/office/drawing/2014/main" id="{D998E308-9F3C-4182-876E-149C45158487}"/>
              </a:ext>
            </a:extLst>
          </p:cNvPr>
          <p:cNvCxnSpPr/>
          <p:nvPr/>
        </p:nvCxnSpPr>
        <p:spPr bwMode="auto">
          <a:xfrm flipH="1">
            <a:off x="6242469" y="4983860"/>
            <a:ext cx="1080768" cy="0"/>
          </a:xfrm>
          <a:prstGeom prst="line">
            <a:avLst/>
          </a:prstGeom>
          <a:noFill/>
          <a:ln w="19050" cap="flat" cmpd="sng" algn="ctr">
            <a:solidFill>
              <a:sysClr val="windowText" lastClr="000000"/>
            </a:solidFill>
            <a:prstDash val="solid"/>
            <a:round/>
            <a:headEnd type="none" w="med" len="med"/>
            <a:tailEnd type="none" w="med" len="med"/>
          </a:ln>
          <a:effectLst/>
        </p:spPr>
      </p:cxnSp>
      <p:cxnSp>
        <p:nvCxnSpPr>
          <p:cNvPr id="231" name="直線コネクタ 192">
            <a:extLst>
              <a:ext uri="{FF2B5EF4-FFF2-40B4-BE49-F238E27FC236}">
                <a16:creationId xmlns="" xmlns:a16="http://schemas.microsoft.com/office/drawing/2014/main" id="{DB544C0F-82DE-4AB1-8490-DFA9A9377453}"/>
              </a:ext>
            </a:extLst>
          </p:cNvPr>
          <p:cNvCxnSpPr/>
          <p:nvPr/>
        </p:nvCxnSpPr>
        <p:spPr bwMode="auto">
          <a:xfrm flipH="1">
            <a:off x="6242469" y="5863855"/>
            <a:ext cx="1080768" cy="0"/>
          </a:xfrm>
          <a:prstGeom prst="line">
            <a:avLst/>
          </a:prstGeom>
          <a:noFill/>
          <a:ln w="19050" cap="flat" cmpd="sng" algn="ctr">
            <a:solidFill>
              <a:sysClr val="windowText" lastClr="000000"/>
            </a:solidFill>
            <a:prstDash val="solid"/>
            <a:round/>
            <a:headEnd type="none" w="med" len="med"/>
            <a:tailEnd type="none" w="med" len="med"/>
          </a:ln>
          <a:effectLst/>
        </p:spPr>
      </p:cxnSp>
      <p:sp>
        <p:nvSpPr>
          <p:cNvPr id="232" name="テキスト ボックス 193">
            <a:extLst>
              <a:ext uri="{FF2B5EF4-FFF2-40B4-BE49-F238E27FC236}">
                <a16:creationId xmlns="" xmlns:a16="http://schemas.microsoft.com/office/drawing/2014/main" id="{BEA395B5-B2B7-4B0A-9D14-137CAE8DC660}"/>
              </a:ext>
            </a:extLst>
          </p:cNvPr>
          <p:cNvSpPr txBox="1"/>
          <p:nvPr/>
        </p:nvSpPr>
        <p:spPr>
          <a:xfrm>
            <a:off x="7937639" y="3810706"/>
            <a:ext cx="1058023" cy="338554"/>
          </a:xfrm>
          <a:prstGeom prst="rect">
            <a:avLst/>
          </a:prstGeom>
          <a:solidFill>
            <a:sysClr val="window" lastClr="FFFFFF"/>
          </a:solidFill>
          <a:ln>
            <a:solidFill>
              <a:sysClr val="windowText" lastClr="000000"/>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Times New Roman" panose="02020603050405020304" pitchFamily="18" charset="0"/>
              </a:rPr>
              <a:t>Rearrange</a:t>
            </a:r>
          </a:p>
        </p:txBody>
      </p:sp>
      <p:sp>
        <p:nvSpPr>
          <p:cNvPr id="233" name="楕円 194">
            <a:extLst>
              <a:ext uri="{FF2B5EF4-FFF2-40B4-BE49-F238E27FC236}">
                <a16:creationId xmlns="" xmlns:a16="http://schemas.microsoft.com/office/drawing/2014/main" id="{6E23385A-9D2F-4424-B014-7BA4422418C5}"/>
              </a:ext>
            </a:extLst>
          </p:cNvPr>
          <p:cNvSpPr/>
          <p:nvPr/>
        </p:nvSpPr>
        <p:spPr bwMode="auto">
          <a:xfrm>
            <a:off x="5636282" y="4726204"/>
            <a:ext cx="87490" cy="87490"/>
          </a:xfrm>
          <a:prstGeom prst="ellipse">
            <a:avLst/>
          </a:prstGeom>
          <a:noFill/>
          <a:ln w="9525">
            <a:solidFill>
              <a:srgbClr val="FF0000"/>
            </a:solidFill>
            <a:miter lim="800000"/>
            <a:headEnd/>
            <a:tailEnd/>
          </a:ln>
          <a:effectLst/>
        </p:spPr>
        <p:txBody>
          <a:bodyPr wrap="none" rtlCol="0" anchor="ctr" anchorCtr="0">
            <a:noAutofit/>
          </a:bodyPr>
          <a:lstStyle/>
          <a:p>
            <a:pPr algn="ctr" defTabSz="914400" eaLnBrk="1" fontAlgn="auto" hangingPunct="1">
              <a:spcBef>
                <a:spcPts val="0"/>
              </a:spcBef>
              <a:spcAft>
                <a:spcPts val="0"/>
              </a:spcAft>
              <a:buClrTx/>
              <a:buSzTx/>
              <a:buFontTx/>
              <a:buNone/>
            </a:pPr>
            <a:endParaRPr kumimoji="1" lang="ja-JP" altLang="en-US" sz="1800">
              <a:solidFill>
                <a:prstClr val="black"/>
              </a:solidFill>
              <a:latin typeface="Calibri"/>
              <a:ea typeface="ＭＳ Ｐゴシック" panose="020B0600070205080204" pitchFamily="34" charset="-128"/>
            </a:endParaRPr>
          </a:p>
        </p:txBody>
      </p:sp>
      <p:sp>
        <p:nvSpPr>
          <p:cNvPr id="234" name="楕円 195">
            <a:extLst>
              <a:ext uri="{FF2B5EF4-FFF2-40B4-BE49-F238E27FC236}">
                <a16:creationId xmlns="" xmlns:a16="http://schemas.microsoft.com/office/drawing/2014/main" id="{6EF2DD55-4C4E-4C64-8D43-E7ED9DE2CD7D}"/>
              </a:ext>
            </a:extLst>
          </p:cNvPr>
          <p:cNvSpPr/>
          <p:nvPr/>
        </p:nvSpPr>
        <p:spPr bwMode="auto">
          <a:xfrm>
            <a:off x="5537034" y="4941950"/>
            <a:ext cx="87490" cy="87490"/>
          </a:xfrm>
          <a:prstGeom prst="ellipse">
            <a:avLst/>
          </a:prstGeom>
          <a:noFill/>
          <a:ln w="9525">
            <a:solidFill>
              <a:srgbClr val="FF0000"/>
            </a:solidFill>
            <a:miter lim="800000"/>
            <a:headEnd/>
            <a:tailEnd/>
          </a:ln>
          <a:effectLst/>
        </p:spPr>
        <p:txBody>
          <a:bodyPr wrap="none" rtlCol="0" anchor="ctr" anchorCtr="0">
            <a:noAutofit/>
          </a:bodyPr>
          <a:lstStyle/>
          <a:p>
            <a:pPr algn="ctr" defTabSz="914400" eaLnBrk="1" fontAlgn="auto" hangingPunct="1">
              <a:spcBef>
                <a:spcPts val="0"/>
              </a:spcBef>
              <a:spcAft>
                <a:spcPts val="0"/>
              </a:spcAft>
              <a:buClrTx/>
              <a:buSzTx/>
              <a:buFontTx/>
              <a:buNone/>
            </a:pPr>
            <a:endParaRPr kumimoji="1" lang="ja-JP" altLang="en-US" sz="1800">
              <a:solidFill>
                <a:prstClr val="black"/>
              </a:solidFill>
              <a:latin typeface="Calibri"/>
              <a:ea typeface="ＭＳ Ｐゴシック" panose="020B0600070205080204" pitchFamily="34" charset="-128"/>
            </a:endParaRPr>
          </a:p>
        </p:txBody>
      </p:sp>
      <p:sp>
        <p:nvSpPr>
          <p:cNvPr id="235" name="楕円 196">
            <a:extLst>
              <a:ext uri="{FF2B5EF4-FFF2-40B4-BE49-F238E27FC236}">
                <a16:creationId xmlns="" xmlns:a16="http://schemas.microsoft.com/office/drawing/2014/main" id="{D126FAD3-DDD6-4D68-AD89-A14738E7C989}"/>
              </a:ext>
            </a:extLst>
          </p:cNvPr>
          <p:cNvSpPr/>
          <p:nvPr/>
        </p:nvSpPr>
        <p:spPr bwMode="auto">
          <a:xfrm>
            <a:off x="5441912" y="5061384"/>
            <a:ext cx="87490" cy="87490"/>
          </a:xfrm>
          <a:prstGeom prst="ellipse">
            <a:avLst/>
          </a:prstGeom>
          <a:noFill/>
          <a:ln w="9525">
            <a:solidFill>
              <a:srgbClr val="FF0000"/>
            </a:solidFill>
            <a:miter lim="800000"/>
            <a:headEnd/>
            <a:tailEnd/>
          </a:ln>
          <a:effectLst/>
        </p:spPr>
        <p:txBody>
          <a:bodyPr wrap="none" rtlCol="0" anchor="ctr" anchorCtr="0">
            <a:noAutofit/>
          </a:bodyPr>
          <a:lstStyle/>
          <a:p>
            <a:pPr algn="ctr" defTabSz="914400" eaLnBrk="1" fontAlgn="auto" hangingPunct="1">
              <a:spcBef>
                <a:spcPts val="0"/>
              </a:spcBef>
              <a:spcAft>
                <a:spcPts val="0"/>
              </a:spcAft>
              <a:buClrTx/>
              <a:buSzTx/>
              <a:buFontTx/>
              <a:buNone/>
            </a:pPr>
            <a:endParaRPr kumimoji="1" lang="ja-JP" altLang="en-US" sz="1800">
              <a:solidFill>
                <a:prstClr val="black"/>
              </a:solidFill>
              <a:latin typeface="Calibri"/>
              <a:ea typeface="ＭＳ Ｐゴシック" panose="020B0600070205080204" pitchFamily="34" charset="-128"/>
            </a:endParaRPr>
          </a:p>
        </p:txBody>
      </p:sp>
      <p:sp>
        <p:nvSpPr>
          <p:cNvPr id="236" name="楕円 197">
            <a:extLst>
              <a:ext uri="{FF2B5EF4-FFF2-40B4-BE49-F238E27FC236}">
                <a16:creationId xmlns="" xmlns:a16="http://schemas.microsoft.com/office/drawing/2014/main" id="{5878AEB6-FE58-41D5-BAAC-BC700F3CC533}"/>
              </a:ext>
            </a:extLst>
          </p:cNvPr>
          <p:cNvSpPr/>
          <p:nvPr/>
        </p:nvSpPr>
        <p:spPr bwMode="auto">
          <a:xfrm>
            <a:off x="5341487" y="4960047"/>
            <a:ext cx="87490" cy="87490"/>
          </a:xfrm>
          <a:prstGeom prst="ellipse">
            <a:avLst/>
          </a:prstGeom>
          <a:noFill/>
          <a:ln w="9525">
            <a:solidFill>
              <a:srgbClr val="FF0000"/>
            </a:solidFill>
            <a:miter lim="800000"/>
            <a:headEnd/>
            <a:tailEnd/>
          </a:ln>
          <a:effectLst/>
        </p:spPr>
        <p:txBody>
          <a:bodyPr wrap="none" rtlCol="0" anchor="ctr" anchorCtr="0">
            <a:noAutofit/>
          </a:bodyPr>
          <a:lstStyle/>
          <a:p>
            <a:pPr algn="ctr" defTabSz="914400" eaLnBrk="1" fontAlgn="auto" hangingPunct="1">
              <a:spcBef>
                <a:spcPts val="0"/>
              </a:spcBef>
              <a:spcAft>
                <a:spcPts val="0"/>
              </a:spcAft>
              <a:buClrTx/>
              <a:buSzTx/>
              <a:buFontTx/>
              <a:buNone/>
            </a:pPr>
            <a:endParaRPr kumimoji="1" lang="ja-JP" altLang="en-US" sz="1800">
              <a:solidFill>
                <a:prstClr val="black"/>
              </a:solidFill>
              <a:latin typeface="Calibri"/>
              <a:ea typeface="ＭＳ Ｐゴシック" panose="020B0600070205080204" pitchFamily="34" charset="-128"/>
            </a:endParaRPr>
          </a:p>
        </p:txBody>
      </p:sp>
      <p:sp>
        <p:nvSpPr>
          <p:cNvPr id="237" name="楕円 198">
            <a:extLst>
              <a:ext uri="{FF2B5EF4-FFF2-40B4-BE49-F238E27FC236}">
                <a16:creationId xmlns="" xmlns:a16="http://schemas.microsoft.com/office/drawing/2014/main" id="{EB700E7A-9BCC-4FF9-9488-C1F691A74173}"/>
              </a:ext>
            </a:extLst>
          </p:cNvPr>
          <p:cNvSpPr/>
          <p:nvPr/>
        </p:nvSpPr>
        <p:spPr bwMode="auto">
          <a:xfrm>
            <a:off x="5253306" y="4719040"/>
            <a:ext cx="87490" cy="87490"/>
          </a:xfrm>
          <a:prstGeom prst="ellipse">
            <a:avLst/>
          </a:prstGeom>
          <a:noFill/>
          <a:ln w="9525">
            <a:solidFill>
              <a:srgbClr val="FF0000"/>
            </a:solidFill>
            <a:miter lim="800000"/>
            <a:headEnd/>
            <a:tailEnd/>
          </a:ln>
          <a:effectLst/>
        </p:spPr>
        <p:txBody>
          <a:bodyPr wrap="none" rtlCol="0" anchor="ctr" anchorCtr="0">
            <a:noAutofit/>
          </a:bodyPr>
          <a:lstStyle/>
          <a:p>
            <a:pPr algn="ctr" defTabSz="914400" eaLnBrk="1" fontAlgn="auto" hangingPunct="1">
              <a:spcBef>
                <a:spcPts val="0"/>
              </a:spcBef>
              <a:spcAft>
                <a:spcPts val="0"/>
              </a:spcAft>
              <a:buClrTx/>
              <a:buSzTx/>
              <a:buFontTx/>
              <a:buNone/>
            </a:pPr>
            <a:endParaRPr kumimoji="1" lang="ja-JP" altLang="en-US" sz="1800">
              <a:solidFill>
                <a:prstClr val="black"/>
              </a:solidFill>
              <a:latin typeface="Calibri"/>
              <a:ea typeface="ＭＳ Ｐゴシック" panose="020B0600070205080204" pitchFamily="34" charset="-128"/>
            </a:endParaRPr>
          </a:p>
        </p:txBody>
      </p:sp>
      <p:sp>
        <p:nvSpPr>
          <p:cNvPr id="238" name="楕円 199">
            <a:extLst>
              <a:ext uri="{FF2B5EF4-FFF2-40B4-BE49-F238E27FC236}">
                <a16:creationId xmlns="" xmlns:a16="http://schemas.microsoft.com/office/drawing/2014/main" id="{DF3A8D3D-00E1-4452-BADF-DFC0AC2F44FD}"/>
              </a:ext>
            </a:extLst>
          </p:cNvPr>
          <p:cNvSpPr/>
          <p:nvPr/>
        </p:nvSpPr>
        <p:spPr bwMode="auto">
          <a:xfrm>
            <a:off x="5164724" y="4487482"/>
            <a:ext cx="87490" cy="87490"/>
          </a:xfrm>
          <a:prstGeom prst="ellipse">
            <a:avLst/>
          </a:prstGeom>
          <a:noFill/>
          <a:ln w="9525">
            <a:solidFill>
              <a:srgbClr val="FF0000"/>
            </a:solidFill>
            <a:miter lim="800000"/>
            <a:headEnd/>
            <a:tailEnd/>
          </a:ln>
          <a:effectLst/>
        </p:spPr>
        <p:txBody>
          <a:bodyPr wrap="none" rtlCol="0" anchor="ctr" anchorCtr="0">
            <a:noAutofit/>
          </a:bodyPr>
          <a:lstStyle/>
          <a:p>
            <a:pPr algn="ctr" defTabSz="914400" eaLnBrk="1" fontAlgn="auto" hangingPunct="1">
              <a:spcBef>
                <a:spcPts val="0"/>
              </a:spcBef>
              <a:spcAft>
                <a:spcPts val="0"/>
              </a:spcAft>
              <a:buClrTx/>
              <a:buSzTx/>
              <a:buFontTx/>
              <a:buNone/>
            </a:pPr>
            <a:endParaRPr kumimoji="1" lang="ja-JP" altLang="en-US" sz="1800">
              <a:solidFill>
                <a:prstClr val="black"/>
              </a:solidFill>
              <a:latin typeface="Calibri"/>
              <a:ea typeface="ＭＳ Ｐゴシック" panose="020B0600070205080204" pitchFamily="34" charset="-128"/>
            </a:endParaRPr>
          </a:p>
        </p:txBody>
      </p:sp>
      <p:sp>
        <p:nvSpPr>
          <p:cNvPr id="239" name="楕円 200">
            <a:extLst>
              <a:ext uri="{FF2B5EF4-FFF2-40B4-BE49-F238E27FC236}">
                <a16:creationId xmlns="" xmlns:a16="http://schemas.microsoft.com/office/drawing/2014/main" id="{920CBA57-6762-480C-83B6-E7614FEDA696}"/>
              </a:ext>
            </a:extLst>
          </p:cNvPr>
          <p:cNvSpPr/>
          <p:nvPr/>
        </p:nvSpPr>
        <p:spPr bwMode="auto">
          <a:xfrm>
            <a:off x="5076419" y="4398569"/>
            <a:ext cx="87490" cy="87490"/>
          </a:xfrm>
          <a:prstGeom prst="ellipse">
            <a:avLst/>
          </a:prstGeom>
          <a:noFill/>
          <a:ln w="9525">
            <a:solidFill>
              <a:srgbClr val="FF0000"/>
            </a:solidFill>
            <a:miter lim="800000"/>
            <a:headEnd/>
            <a:tailEnd/>
          </a:ln>
          <a:effectLst/>
        </p:spPr>
        <p:txBody>
          <a:bodyPr wrap="none" rtlCol="0" anchor="ctr" anchorCtr="0">
            <a:noAutofit/>
          </a:bodyPr>
          <a:lstStyle/>
          <a:p>
            <a:pPr algn="ctr" defTabSz="914400" eaLnBrk="1" fontAlgn="auto" hangingPunct="1">
              <a:spcBef>
                <a:spcPts val="0"/>
              </a:spcBef>
              <a:spcAft>
                <a:spcPts val="0"/>
              </a:spcAft>
              <a:buClrTx/>
              <a:buSzTx/>
              <a:buFontTx/>
              <a:buNone/>
            </a:pPr>
            <a:endParaRPr kumimoji="1" lang="ja-JP" altLang="en-US" sz="1800">
              <a:solidFill>
                <a:prstClr val="black"/>
              </a:solidFill>
              <a:latin typeface="Calibri"/>
              <a:ea typeface="ＭＳ Ｐゴシック" panose="020B0600070205080204" pitchFamily="34" charset="-128"/>
            </a:endParaRPr>
          </a:p>
        </p:txBody>
      </p:sp>
      <p:sp>
        <p:nvSpPr>
          <p:cNvPr id="240" name="楕円 201">
            <a:extLst>
              <a:ext uri="{FF2B5EF4-FFF2-40B4-BE49-F238E27FC236}">
                <a16:creationId xmlns="" xmlns:a16="http://schemas.microsoft.com/office/drawing/2014/main" id="{10830DC7-A3B8-414A-AFFF-72FFDCC9A1AF}"/>
              </a:ext>
            </a:extLst>
          </p:cNvPr>
          <p:cNvSpPr/>
          <p:nvPr/>
        </p:nvSpPr>
        <p:spPr bwMode="auto">
          <a:xfrm>
            <a:off x="4987882" y="4493882"/>
            <a:ext cx="87490" cy="87490"/>
          </a:xfrm>
          <a:prstGeom prst="ellipse">
            <a:avLst/>
          </a:prstGeom>
          <a:noFill/>
          <a:ln w="9525">
            <a:solidFill>
              <a:srgbClr val="FF0000"/>
            </a:solidFill>
            <a:miter lim="800000"/>
            <a:headEnd/>
            <a:tailEnd/>
          </a:ln>
          <a:effectLst/>
        </p:spPr>
        <p:txBody>
          <a:bodyPr wrap="none" rtlCol="0" anchor="ctr" anchorCtr="0">
            <a:noAutofit/>
          </a:bodyPr>
          <a:lstStyle/>
          <a:p>
            <a:pPr algn="ctr" defTabSz="914400" eaLnBrk="1" fontAlgn="auto" hangingPunct="1">
              <a:spcBef>
                <a:spcPts val="0"/>
              </a:spcBef>
              <a:spcAft>
                <a:spcPts val="0"/>
              </a:spcAft>
              <a:buClrTx/>
              <a:buSzTx/>
              <a:buFontTx/>
              <a:buNone/>
            </a:pPr>
            <a:endParaRPr kumimoji="1" lang="ja-JP" altLang="en-US" sz="1800">
              <a:solidFill>
                <a:prstClr val="black"/>
              </a:solidFill>
              <a:latin typeface="Calibri"/>
              <a:ea typeface="ＭＳ Ｐゴシック" panose="020B0600070205080204" pitchFamily="34" charset="-128"/>
            </a:endParaRPr>
          </a:p>
        </p:txBody>
      </p:sp>
      <p:sp>
        <p:nvSpPr>
          <p:cNvPr id="241" name="楕円 202">
            <a:extLst>
              <a:ext uri="{FF2B5EF4-FFF2-40B4-BE49-F238E27FC236}">
                <a16:creationId xmlns="" xmlns:a16="http://schemas.microsoft.com/office/drawing/2014/main" id="{FE4BC3CC-7277-4BD1-BDD0-34A8C30736E9}"/>
              </a:ext>
            </a:extLst>
          </p:cNvPr>
          <p:cNvSpPr/>
          <p:nvPr/>
        </p:nvSpPr>
        <p:spPr bwMode="auto">
          <a:xfrm>
            <a:off x="4890492" y="4719040"/>
            <a:ext cx="87490" cy="87490"/>
          </a:xfrm>
          <a:prstGeom prst="ellipse">
            <a:avLst/>
          </a:prstGeom>
          <a:noFill/>
          <a:ln w="9525">
            <a:solidFill>
              <a:srgbClr val="4F81BD"/>
            </a:solid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242" name="楕円 203">
            <a:extLst>
              <a:ext uri="{FF2B5EF4-FFF2-40B4-BE49-F238E27FC236}">
                <a16:creationId xmlns="" xmlns:a16="http://schemas.microsoft.com/office/drawing/2014/main" id="{FAF17579-0EED-4A03-9302-4EBA0FB7CCB7}"/>
              </a:ext>
            </a:extLst>
          </p:cNvPr>
          <p:cNvSpPr/>
          <p:nvPr/>
        </p:nvSpPr>
        <p:spPr bwMode="auto">
          <a:xfrm>
            <a:off x="4801911" y="4504682"/>
            <a:ext cx="87490" cy="87490"/>
          </a:xfrm>
          <a:prstGeom prst="ellipse">
            <a:avLst/>
          </a:prstGeom>
          <a:noFill/>
          <a:ln w="9525">
            <a:solidFill>
              <a:srgbClr val="4F81BD"/>
            </a:solid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243" name="楕円 204">
            <a:extLst>
              <a:ext uri="{FF2B5EF4-FFF2-40B4-BE49-F238E27FC236}">
                <a16:creationId xmlns="" xmlns:a16="http://schemas.microsoft.com/office/drawing/2014/main" id="{8466B5E1-009F-40F6-BC66-8D7FD6EADC5B}"/>
              </a:ext>
            </a:extLst>
          </p:cNvPr>
          <p:cNvSpPr/>
          <p:nvPr/>
        </p:nvSpPr>
        <p:spPr bwMode="auto">
          <a:xfrm>
            <a:off x="4710752" y="4406606"/>
            <a:ext cx="87490" cy="87490"/>
          </a:xfrm>
          <a:prstGeom prst="ellipse">
            <a:avLst/>
          </a:prstGeom>
          <a:noFill/>
          <a:ln w="9525">
            <a:solidFill>
              <a:srgbClr val="4F81BD"/>
            </a:solid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244" name="楕円 205">
            <a:extLst>
              <a:ext uri="{FF2B5EF4-FFF2-40B4-BE49-F238E27FC236}">
                <a16:creationId xmlns="" xmlns:a16="http://schemas.microsoft.com/office/drawing/2014/main" id="{DEAAA068-D491-407B-904E-C5AD000E3F4A}"/>
              </a:ext>
            </a:extLst>
          </p:cNvPr>
          <p:cNvSpPr/>
          <p:nvPr/>
        </p:nvSpPr>
        <p:spPr bwMode="auto">
          <a:xfrm>
            <a:off x="4619508" y="4500271"/>
            <a:ext cx="87490" cy="87490"/>
          </a:xfrm>
          <a:prstGeom prst="ellipse">
            <a:avLst/>
          </a:prstGeom>
          <a:noFill/>
          <a:ln w="9525">
            <a:solidFill>
              <a:srgbClr val="4F81BD"/>
            </a:solid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245" name="楕円 206">
            <a:extLst>
              <a:ext uri="{FF2B5EF4-FFF2-40B4-BE49-F238E27FC236}">
                <a16:creationId xmlns="" xmlns:a16="http://schemas.microsoft.com/office/drawing/2014/main" id="{854150BA-3549-4CF2-8A53-949A83E1FFA1}"/>
              </a:ext>
            </a:extLst>
          </p:cNvPr>
          <p:cNvSpPr/>
          <p:nvPr/>
        </p:nvSpPr>
        <p:spPr bwMode="auto">
          <a:xfrm>
            <a:off x="4521430" y="4726773"/>
            <a:ext cx="87490" cy="87490"/>
          </a:xfrm>
          <a:prstGeom prst="ellipse">
            <a:avLst/>
          </a:prstGeom>
          <a:noFill/>
          <a:ln w="9525">
            <a:solidFill>
              <a:srgbClr val="4F81BD"/>
            </a:solid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246" name="楕円 207">
            <a:extLst>
              <a:ext uri="{FF2B5EF4-FFF2-40B4-BE49-F238E27FC236}">
                <a16:creationId xmlns="" xmlns:a16="http://schemas.microsoft.com/office/drawing/2014/main" id="{4082CBD6-9B3A-4F24-89E8-2A3E086CF954}"/>
              </a:ext>
            </a:extLst>
          </p:cNvPr>
          <p:cNvSpPr/>
          <p:nvPr/>
        </p:nvSpPr>
        <p:spPr bwMode="auto">
          <a:xfrm>
            <a:off x="4429210" y="4967072"/>
            <a:ext cx="87490" cy="87490"/>
          </a:xfrm>
          <a:prstGeom prst="ellipse">
            <a:avLst/>
          </a:prstGeom>
          <a:noFill/>
          <a:ln w="9525">
            <a:solidFill>
              <a:srgbClr val="4F81BD"/>
            </a:solid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247" name="楕円 208">
            <a:extLst>
              <a:ext uri="{FF2B5EF4-FFF2-40B4-BE49-F238E27FC236}">
                <a16:creationId xmlns="" xmlns:a16="http://schemas.microsoft.com/office/drawing/2014/main" id="{34F1A94F-616D-4D68-BC57-42EC27895780}"/>
              </a:ext>
            </a:extLst>
          </p:cNvPr>
          <p:cNvSpPr/>
          <p:nvPr/>
        </p:nvSpPr>
        <p:spPr bwMode="auto">
          <a:xfrm>
            <a:off x="4338732" y="5059429"/>
            <a:ext cx="87490" cy="87490"/>
          </a:xfrm>
          <a:prstGeom prst="ellipse">
            <a:avLst/>
          </a:prstGeom>
          <a:noFill/>
          <a:ln w="9525">
            <a:solidFill>
              <a:srgbClr val="4F81BD"/>
            </a:solid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248" name="楕円 209">
            <a:extLst>
              <a:ext uri="{FF2B5EF4-FFF2-40B4-BE49-F238E27FC236}">
                <a16:creationId xmlns="" xmlns:a16="http://schemas.microsoft.com/office/drawing/2014/main" id="{936ACF95-D586-4AB0-93BD-12B560A77B39}"/>
              </a:ext>
            </a:extLst>
          </p:cNvPr>
          <p:cNvSpPr/>
          <p:nvPr/>
        </p:nvSpPr>
        <p:spPr bwMode="auto">
          <a:xfrm>
            <a:off x="4244077" y="4949604"/>
            <a:ext cx="87490" cy="87490"/>
          </a:xfrm>
          <a:prstGeom prst="ellipse">
            <a:avLst/>
          </a:prstGeom>
          <a:noFill/>
          <a:ln w="9525">
            <a:solidFill>
              <a:srgbClr val="4F81BD"/>
            </a:solid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249" name="楕円 210">
            <a:extLst>
              <a:ext uri="{FF2B5EF4-FFF2-40B4-BE49-F238E27FC236}">
                <a16:creationId xmlns="" xmlns:a16="http://schemas.microsoft.com/office/drawing/2014/main" id="{6D0E74C1-35F0-4590-ACE8-554C9718DD52}"/>
              </a:ext>
            </a:extLst>
          </p:cNvPr>
          <p:cNvSpPr/>
          <p:nvPr/>
        </p:nvSpPr>
        <p:spPr bwMode="auto">
          <a:xfrm>
            <a:off x="4150714" y="4734200"/>
            <a:ext cx="87490" cy="87490"/>
          </a:xfrm>
          <a:prstGeom prst="ellipse">
            <a:avLst/>
          </a:prstGeom>
          <a:noFill/>
          <a:ln w="9525">
            <a:solidFill>
              <a:srgbClr val="1C9427"/>
            </a:solidFill>
            <a:miter lim="800000"/>
            <a:headEnd/>
            <a:tailEnd/>
          </a:ln>
          <a:effectLst/>
        </p:spPr>
        <p:txBody>
          <a:bodyPr wrap="none" rtlCol="0" anchor="ctr" anchorCtr="0">
            <a:noAutofit/>
          </a:bodyPr>
          <a:lstStyle/>
          <a:p>
            <a:pPr algn="ctr" defTabSz="914400" eaLnBrk="1" fontAlgn="auto" hangingPunct="1">
              <a:spcBef>
                <a:spcPts val="0"/>
              </a:spcBef>
              <a:spcAft>
                <a:spcPts val="0"/>
              </a:spcAft>
              <a:buClrTx/>
              <a:buSzTx/>
              <a:buFontTx/>
              <a:buNone/>
            </a:pPr>
            <a:endParaRPr kumimoji="1" lang="ja-JP" altLang="en-US" sz="1800">
              <a:solidFill>
                <a:prstClr val="black"/>
              </a:solidFill>
              <a:latin typeface="Calibri"/>
              <a:ea typeface="ＭＳ Ｐゴシック" panose="020B0600070205080204" pitchFamily="34" charset="-128"/>
            </a:endParaRPr>
          </a:p>
        </p:txBody>
      </p:sp>
      <p:sp>
        <p:nvSpPr>
          <p:cNvPr id="250" name="楕円 211">
            <a:extLst>
              <a:ext uri="{FF2B5EF4-FFF2-40B4-BE49-F238E27FC236}">
                <a16:creationId xmlns="" xmlns:a16="http://schemas.microsoft.com/office/drawing/2014/main" id="{F148B832-FE65-4FFE-89F7-C8AA051DA700}"/>
              </a:ext>
            </a:extLst>
          </p:cNvPr>
          <p:cNvSpPr/>
          <p:nvPr/>
        </p:nvSpPr>
        <p:spPr bwMode="auto">
          <a:xfrm>
            <a:off x="4048690" y="4949604"/>
            <a:ext cx="87490" cy="87490"/>
          </a:xfrm>
          <a:prstGeom prst="ellipse">
            <a:avLst/>
          </a:prstGeom>
          <a:noFill/>
          <a:ln w="9525">
            <a:solidFill>
              <a:srgbClr val="1C9427"/>
            </a:solidFill>
            <a:miter lim="800000"/>
            <a:headEnd/>
            <a:tailEnd/>
          </a:ln>
          <a:effectLst/>
        </p:spPr>
        <p:txBody>
          <a:bodyPr wrap="none" rtlCol="0" anchor="ctr" anchorCtr="0">
            <a:noAutofit/>
          </a:bodyPr>
          <a:lstStyle/>
          <a:p>
            <a:pPr algn="ctr" defTabSz="914400" eaLnBrk="1" fontAlgn="auto" hangingPunct="1">
              <a:spcBef>
                <a:spcPts val="0"/>
              </a:spcBef>
              <a:spcAft>
                <a:spcPts val="0"/>
              </a:spcAft>
              <a:buClrTx/>
              <a:buSzTx/>
              <a:buFontTx/>
              <a:buNone/>
            </a:pPr>
            <a:endParaRPr kumimoji="1" lang="ja-JP" altLang="en-US" sz="1800">
              <a:solidFill>
                <a:prstClr val="black"/>
              </a:solidFill>
              <a:latin typeface="Calibri"/>
              <a:ea typeface="ＭＳ Ｐゴシック" panose="020B0600070205080204" pitchFamily="34" charset="-128"/>
            </a:endParaRPr>
          </a:p>
        </p:txBody>
      </p:sp>
      <p:sp>
        <p:nvSpPr>
          <p:cNvPr id="251" name="楕円 212">
            <a:extLst>
              <a:ext uri="{FF2B5EF4-FFF2-40B4-BE49-F238E27FC236}">
                <a16:creationId xmlns="" xmlns:a16="http://schemas.microsoft.com/office/drawing/2014/main" id="{F9134523-A87B-47C7-83B9-9E792E18B8A6}"/>
              </a:ext>
            </a:extLst>
          </p:cNvPr>
          <p:cNvSpPr/>
          <p:nvPr/>
        </p:nvSpPr>
        <p:spPr bwMode="auto">
          <a:xfrm>
            <a:off x="3956791" y="5061384"/>
            <a:ext cx="87490" cy="87490"/>
          </a:xfrm>
          <a:prstGeom prst="ellipse">
            <a:avLst/>
          </a:prstGeom>
          <a:noFill/>
          <a:ln w="9525">
            <a:solidFill>
              <a:srgbClr val="1C9427"/>
            </a:solidFill>
            <a:miter lim="800000"/>
            <a:headEnd/>
            <a:tailEnd/>
          </a:ln>
          <a:effectLst/>
        </p:spPr>
        <p:txBody>
          <a:bodyPr wrap="none" rtlCol="0" anchor="ctr" anchorCtr="0">
            <a:noAutofit/>
          </a:bodyPr>
          <a:lstStyle/>
          <a:p>
            <a:pPr algn="ctr" defTabSz="914400" eaLnBrk="1" fontAlgn="auto" hangingPunct="1">
              <a:spcBef>
                <a:spcPts val="0"/>
              </a:spcBef>
              <a:spcAft>
                <a:spcPts val="0"/>
              </a:spcAft>
              <a:buClrTx/>
              <a:buSzTx/>
              <a:buFontTx/>
              <a:buNone/>
            </a:pPr>
            <a:endParaRPr kumimoji="1" lang="ja-JP" altLang="en-US" sz="1800">
              <a:solidFill>
                <a:prstClr val="black"/>
              </a:solidFill>
              <a:latin typeface="Calibri"/>
              <a:ea typeface="ＭＳ Ｐゴシック" panose="020B0600070205080204" pitchFamily="34" charset="-128"/>
            </a:endParaRPr>
          </a:p>
        </p:txBody>
      </p:sp>
      <p:sp>
        <p:nvSpPr>
          <p:cNvPr id="252" name="楕円 213">
            <a:extLst>
              <a:ext uri="{FF2B5EF4-FFF2-40B4-BE49-F238E27FC236}">
                <a16:creationId xmlns="" xmlns:a16="http://schemas.microsoft.com/office/drawing/2014/main" id="{D461CAD6-69C0-4083-97A8-2BB8B5962604}"/>
              </a:ext>
            </a:extLst>
          </p:cNvPr>
          <p:cNvSpPr/>
          <p:nvPr/>
        </p:nvSpPr>
        <p:spPr bwMode="auto">
          <a:xfrm>
            <a:off x="3868564" y="4955625"/>
            <a:ext cx="87490" cy="87490"/>
          </a:xfrm>
          <a:prstGeom prst="ellipse">
            <a:avLst/>
          </a:prstGeom>
          <a:noFill/>
          <a:ln w="9525">
            <a:solidFill>
              <a:srgbClr val="1C9427"/>
            </a:solidFill>
            <a:miter lim="800000"/>
            <a:headEnd/>
            <a:tailEnd/>
          </a:ln>
          <a:effectLst/>
        </p:spPr>
        <p:txBody>
          <a:bodyPr wrap="none" rtlCol="0" anchor="ctr" anchorCtr="0">
            <a:noAutofit/>
          </a:bodyPr>
          <a:lstStyle/>
          <a:p>
            <a:pPr algn="ctr" defTabSz="914400" eaLnBrk="1" fontAlgn="auto" hangingPunct="1">
              <a:spcBef>
                <a:spcPts val="0"/>
              </a:spcBef>
              <a:spcAft>
                <a:spcPts val="0"/>
              </a:spcAft>
              <a:buClrTx/>
              <a:buSzTx/>
              <a:buFontTx/>
              <a:buNone/>
            </a:pPr>
            <a:endParaRPr kumimoji="1" lang="ja-JP" altLang="en-US" sz="1800">
              <a:solidFill>
                <a:prstClr val="black"/>
              </a:solidFill>
              <a:latin typeface="Calibri"/>
              <a:ea typeface="ＭＳ Ｐゴシック" panose="020B0600070205080204" pitchFamily="34" charset="-128"/>
            </a:endParaRPr>
          </a:p>
        </p:txBody>
      </p:sp>
      <p:sp>
        <p:nvSpPr>
          <p:cNvPr id="253" name="楕円 214">
            <a:extLst>
              <a:ext uri="{FF2B5EF4-FFF2-40B4-BE49-F238E27FC236}">
                <a16:creationId xmlns="" xmlns:a16="http://schemas.microsoft.com/office/drawing/2014/main" id="{E888596A-7212-4C14-B8FF-BF6C283E2E99}"/>
              </a:ext>
            </a:extLst>
          </p:cNvPr>
          <p:cNvSpPr/>
          <p:nvPr/>
        </p:nvSpPr>
        <p:spPr bwMode="auto">
          <a:xfrm>
            <a:off x="3773196" y="4727747"/>
            <a:ext cx="87490" cy="87490"/>
          </a:xfrm>
          <a:prstGeom prst="ellipse">
            <a:avLst/>
          </a:prstGeom>
          <a:noFill/>
          <a:ln w="9525">
            <a:solidFill>
              <a:srgbClr val="1C9427"/>
            </a:solidFill>
            <a:miter lim="800000"/>
            <a:headEnd/>
            <a:tailEnd/>
          </a:ln>
          <a:effectLst/>
        </p:spPr>
        <p:txBody>
          <a:bodyPr wrap="none" rtlCol="0" anchor="ctr" anchorCtr="0">
            <a:noAutofit/>
          </a:bodyPr>
          <a:lstStyle/>
          <a:p>
            <a:pPr algn="ctr" defTabSz="914400" eaLnBrk="1" fontAlgn="auto" hangingPunct="1">
              <a:spcBef>
                <a:spcPts val="0"/>
              </a:spcBef>
              <a:spcAft>
                <a:spcPts val="0"/>
              </a:spcAft>
              <a:buClrTx/>
              <a:buSzTx/>
              <a:buFontTx/>
              <a:buNone/>
            </a:pPr>
            <a:endParaRPr kumimoji="1" lang="ja-JP" altLang="en-US" sz="1800">
              <a:solidFill>
                <a:prstClr val="black"/>
              </a:solidFill>
              <a:latin typeface="Calibri"/>
              <a:ea typeface="ＭＳ Ｐゴシック" panose="020B0600070205080204" pitchFamily="34" charset="-128"/>
            </a:endParaRPr>
          </a:p>
        </p:txBody>
      </p:sp>
      <p:sp>
        <p:nvSpPr>
          <p:cNvPr id="254" name="楕円 215">
            <a:extLst>
              <a:ext uri="{FF2B5EF4-FFF2-40B4-BE49-F238E27FC236}">
                <a16:creationId xmlns="" xmlns:a16="http://schemas.microsoft.com/office/drawing/2014/main" id="{16674A6F-BE50-42C7-A4A3-83E7911C5013}"/>
              </a:ext>
            </a:extLst>
          </p:cNvPr>
          <p:cNvSpPr/>
          <p:nvPr/>
        </p:nvSpPr>
        <p:spPr bwMode="auto">
          <a:xfrm>
            <a:off x="3683269" y="4486877"/>
            <a:ext cx="87490" cy="87490"/>
          </a:xfrm>
          <a:prstGeom prst="ellipse">
            <a:avLst/>
          </a:prstGeom>
          <a:noFill/>
          <a:ln w="9525">
            <a:solidFill>
              <a:srgbClr val="1C9427"/>
            </a:solidFill>
            <a:miter lim="800000"/>
            <a:headEnd/>
            <a:tailEnd/>
          </a:ln>
          <a:effectLst/>
        </p:spPr>
        <p:txBody>
          <a:bodyPr wrap="none" rtlCol="0" anchor="ctr" anchorCtr="0">
            <a:noAutofit/>
          </a:bodyPr>
          <a:lstStyle/>
          <a:p>
            <a:pPr algn="ctr" defTabSz="914400" eaLnBrk="1" fontAlgn="auto" hangingPunct="1">
              <a:spcBef>
                <a:spcPts val="0"/>
              </a:spcBef>
              <a:spcAft>
                <a:spcPts val="0"/>
              </a:spcAft>
              <a:buClrTx/>
              <a:buSzTx/>
              <a:buFontTx/>
              <a:buNone/>
            </a:pPr>
            <a:endParaRPr kumimoji="1" lang="ja-JP" altLang="en-US" sz="1800">
              <a:solidFill>
                <a:prstClr val="black"/>
              </a:solidFill>
              <a:latin typeface="Calibri"/>
              <a:ea typeface="ＭＳ Ｐゴシック" panose="020B0600070205080204" pitchFamily="34" charset="-128"/>
            </a:endParaRPr>
          </a:p>
        </p:txBody>
      </p:sp>
      <p:sp>
        <p:nvSpPr>
          <p:cNvPr id="255" name="楕円 216">
            <a:extLst>
              <a:ext uri="{FF2B5EF4-FFF2-40B4-BE49-F238E27FC236}">
                <a16:creationId xmlns="" xmlns:a16="http://schemas.microsoft.com/office/drawing/2014/main" id="{69A65741-E988-4E53-A0A6-8476C73D7A0E}"/>
              </a:ext>
            </a:extLst>
          </p:cNvPr>
          <p:cNvSpPr/>
          <p:nvPr/>
        </p:nvSpPr>
        <p:spPr bwMode="auto">
          <a:xfrm>
            <a:off x="3591462" y="4392265"/>
            <a:ext cx="87490" cy="87490"/>
          </a:xfrm>
          <a:prstGeom prst="ellipse">
            <a:avLst/>
          </a:prstGeom>
          <a:noFill/>
          <a:ln w="9525">
            <a:solidFill>
              <a:srgbClr val="1C9427"/>
            </a:solidFill>
            <a:miter lim="800000"/>
            <a:headEnd/>
            <a:tailEnd/>
          </a:ln>
          <a:effectLst/>
        </p:spPr>
        <p:txBody>
          <a:bodyPr wrap="none" rtlCol="0" anchor="ctr" anchorCtr="0">
            <a:noAutofit/>
          </a:bodyPr>
          <a:lstStyle/>
          <a:p>
            <a:pPr algn="ctr" defTabSz="914400" eaLnBrk="1" fontAlgn="auto" hangingPunct="1">
              <a:spcBef>
                <a:spcPts val="0"/>
              </a:spcBef>
              <a:spcAft>
                <a:spcPts val="0"/>
              </a:spcAft>
              <a:buClrTx/>
              <a:buSzTx/>
              <a:buFontTx/>
              <a:buNone/>
            </a:pPr>
            <a:endParaRPr kumimoji="1" lang="ja-JP" altLang="en-US" sz="1800">
              <a:solidFill>
                <a:prstClr val="black"/>
              </a:solidFill>
              <a:latin typeface="Calibri"/>
              <a:ea typeface="ＭＳ Ｐゴシック" panose="020B0600070205080204" pitchFamily="34" charset="-128"/>
            </a:endParaRPr>
          </a:p>
        </p:txBody>
      </p:sp>
      <p:sp>
        <p:nvSpPr>
          <p:cNvPr id="256" name="楕円 217">
            <a:extLst>
              <a:ext uri="{FF2B5EF4-FFF2-40B4-BE49-F238E27FC236}">
                <a16:creationId xmlns="" xmlns:a16="http://schemas.microsoft.com/office/drawing/2014/main" id="{A68AF43E-51CF-4F0B-9E87-AD5FAE97721B}"/>
              </a:ext>
            </a:extLst>
          </p:cNvPr>
          <p:cNvSpPr/>
          <p:nvPr/>
        </p:nvSpPr>
        <p:spPr bwMode="auto">
          <a:xfrm>
            <a:off x="3496430" y="4499469"/>
            <a:ext cx="87490" cy="87490"/>
          </a:xfrm>
          <a:prstGeom prst="ellipse">
            <a:avLst/>
          </a:prstGeom>
          <a:noFill/>
          <a:ln w="9525">
            <a:solidFill>
              <a:srgbClr val="1C9427"/>
            </a:solidFill>
            <a:miter lim="800000"/>
            <a:headEnd/>
            <a:tailEnd/>
          </a:ln>
          <a:effectLst/>
        </p:spPr>
        <p:txBody>
          <a:bodyPr wrap="none" rtlCol="0" anchor="ctr" anchorCtr="0">
            <a:noAutofit/>
          </a:bodyPr>
          <a:lstStyle/>
          <a:p>
            <a:pPr algn="ctr" defTabSz="914400" eaLnBrk="1" fontAlgn="auto" hangingPunct="1">
              <a:spcBef>
                <a:spcPts val="0"/>
              </a:spcBef>
              <a:spcAft>
                <a:spcPts val="0"/>
              </a:spcAft>
              <a:buClrTx/>
              <a:buSzTx/>
              <a:buFontTx/>
              <a:buNone/>
            </a:pPr>
            <a:endParaRPr kumimoji="1" lang="ja-JP" altLang="en-US" sz="1800">
              <a:solidFill>
                <a:prstClr val="black"/>
              </a:solidFill>
              <a:latin typeface="Calibri"/>
              <a:ea typeface="ＭＳ Ｐゴシック" panose="020B0600070205080204" pitchFamily="34" charset="-128"/>
            </a:endParaRPr>
          </a:p>
        </p:txBody>
      </p:sp>
      <p:sp>
        <p:nvSpPr>
          <p:cNvPr id="257" name="楕円 218">
            <a:extLst>
              <a:ext uri="{FF2B5EF4-FFF2-40B4-BE49-F238E27FC236}">
                <a16:creationId xmlns="" xmlns:a16="http://schemas.microsoft.com/office/drawing/2014/main" id="{61DB0A58-1FE7-46C9-8ADF-A79B949B4097}"/>
              </a:ext>
            </a:extLst>
          </p:cNvPr>
          <p:cNvSpPr/>
          <p:nvPr/>
        </p:nvSpPr>
        <p:spPr bwMode="auto">
          <a:xfrm>
            <a:off x="5620090" y="5190242"/>
            <a:ext cx="87490" cy="87490"/>
          </a:xfrm>
          <a:prstGeom prst="ellipse">
            <a:avLst/>
          </a:prstGeom>
          <a:noFill/>
          <a:ln w="9525">
            <a:solidFill>
              <a:srgbClr val="FF0000"/>
            </a:solidFill>
            <a:miter lim="800000"/>
            <a:headEnd/>
            <a:tailEnd/>
          </a:ln>
          <a:effectLst/>
        </p:spPr>
        <p:txBody>
          <a:bodyPr wrap="none" rtlCol="0" anchor="ctr" anchorCtr="0">
            <a:noAutofit/>
          </a:bodyPr>
          <a:lstStyle/>
          <a:p>
            <a:pPr algn="ctr" defTabSz="914400" eaLnBrk="1" fontAlgn="auto" hangingPunct="1">
              <a:spcBef>
                <a:spcPts val="0"/>
              </a:spcBef>
              <a:spcAft>
                <a:spcPts val="0"/>
              </a:spcAft>
              <a:buClrTx/>
              <a:buSzTx/>
              <a:buFontTx/>
              <a:buNone/>
            </a:pPr>
            <a:endParaRPr kumimoji="1" lang="ja-JP" altLang="en-US" sz="1800">
              <a:solidFill>
                <a:prstClr val="black"/>
              </a:solidFill>
              <a:latin typeface="Calibri"/>
              <a:ea typeface="ＭＳ Ｐゴシック" panose="020B0600070205080204" pitchFamily="34" charset="-128"/>
            </a:endParaRPr>
          </a:p>
        </p:txBody>
      </p:sp>
      <p:sp>
        <p:nvSpPr>
          <p:cNvPr id="258" name="楕円 219">
            <a:extLst>
              <a:ext uri="{FF2B5EF4-FFF2-40B4-BE49-F238E27FC236}">
                <a16:creationId xmlns="" xmlns:a16="http://schemas.microsoft.com/office/drawing/2014/main" id="{8FBD4CC7-D5A6-4783-91A9-94BFC87E6206}"/>
              </a:ext>
            </a:extLst>
          </p:cNvPr>
          <p:cNvSpPr/>
          <p:nvPr/>
        </p:nvSpPr>
        <p:spPr bwMode="auto">
          <a:xfrm>
            <a:off x="5539662" y="5258748"/>
            <a:ext cx="87490" cy="87490"/>
          </a:xfrm>
          <a:prstGeom prst="ellipse">
            <a:avLst/>
          </a:prstGeom>
          <a:noFill/>
          <a:ln w="9525">
            <a:solidFill>
              <a:srgbClr val="FF0000"/>
            </a:solidFill>
            <a:miter lim="800000"/>
            <a:headEnd/>
            <a:tailEnd/>
          </a:ln>
          <a:effectLst/>
        </p:spPr>
        <p:txBody>
          <a:bodyPr wrap="none" rtlCol="0" anchor="ctr" anchorCtr="0">
            <a:noAutofit/>
          </a:bodyPr>
          <a:lstStyle/>
          <a:p>
            <a:pPr algn="ctr" defTabSz="914400" eaLnBrk="1" fontAlgn="auto" hangingPunct="1">
              <a:spcBef>
                <a:spcPts val="0"/>
              </a:spcBef>
              <a:spcAft>
                <a:spcPts val="0"/>
              </a:spcAft>
              <a:buClrTx/>
              <a:buSzTx/>
              <a:buFontTx/>
              <a:buNone/>
            </a:pPr>
            <a:endParaRPr kumimoji="1" lang="ja-JP" altLang="en-US" sz="1800">
              <a:solidFill>
                <a:prstClr val="black"/>
              </a:solidFill>
              <a:latin typeface="Calibri"/>
              <a:ea typeface="ＭＳ Ｐゴシック" panose="020B0600070205080204" pitchFamily="34" charset="-128"/>
            </a:endParaRPr>
          </a:p>
        </p:txBody>
      </p:sp>
      <p:sp>
        <p:nvSpPr>
          <p:cNvPr id="259" name="楕円 220">
            <a:extLst>
              <a:ext uri="{FF2B5EF4-FFF2-40B4-BE49-F238E27FC236}">
                <a16:creationId xmlns="" xmlns:a16="http://schemas.microsoft.com/office/drawing/2014/main" id="{E897FB27-74B6-44E0-A30C-91C3F5F40473}"/>
              </a:ext>
            </a:extLst>
          </p:cNvPr>
          <p:cNvSpPr/>
          <p:nvPr/>
        </p:nvSpPr>
        <p:spPr bwMode="auto">
          <a:xfrm>
            <a:off x="5452383" y="5518448"/>
            <a:ext cx="87490" cy="87490"/>
          </a:xfrm>
          <a:prstGeom prst="ellipse">
            <a:avLst/>
          </a:prstGeom>
          <a:noFill/>
          <a:ln w="9525">
            <a:solidFill>
              <a:srgbClr val="FF0000"/>
            </a:solidFill>
            <a:miter lim="800000"/>
            <a:headEnd/>
            <a:tailEnd/>
          </a:ln>
          <a:effectLst/>
        </p:spPr>
        <p:txBody>
          <a:bodyPr wrap="none" rtlCol="0" anchor="ctr" anchorCtr="0">
            <a:noAutofit/>
          </a:bodyPr>
          <a:lstStyle/>
          <a:p>
            <a:pPr algn="ctr" defTabSz="914400" eaLnBrk="1" fontAlgn="auto" hangingPunct="1">
              <a:spcBef>
                <a:spcPts val="0"/>
              </a:spcBef>
              <a:spcAft>
                <a:spcPts val="0"/>
              </a:spcAft>
              <a:buClrTx/>
              <a:buSzTx/>
              <a:buFontTx/>
              <a:buNone/>
            </a:pPr>
            <a:endParaRPr kumimoji="1" lang="ja-JP" altLang="en-US" sz="1800">
              <a:solidFill>
                <a:prstClr val="black"/>
              </a:solidFill>
              <a:latin typeface="Calibri"/>
              <a:ea typeface="ＭＳ Ｐゴシック" panose="020B0600070205080204" pitchFamily="34" charset="-128"/>
            </a:endParaRPr>
          </a:p>
        </p:txBody>
      </p:sp>
      <p:sp>
        <p:nvSpPr>
          <p:cNvPr id="260" name="楕円 221">
            <a:extLst>
              <a:ext uri="{FF2B5EF4-FFF2-40B4-BE49-F238E27FC236}">
                <a16:creationId xmlns="" xmlns:a16="http://schemas.microsoft.com/office/drawing/2014/main" id="{50C46356-0422-48B0-9E17-24BC5B1C2E8D}"/>
              </a:ext>
            </a:extLst>
          </p:cNvPr>
          <p:cNvSpPr/>
          <p:nvPr/>
        </p:nvSpPr>
        <p:spPr bwMode="auto">
          <a:xfrm>
            <a:off x="5350978" y="5804181"/>
            <a:ext cx="87490" cy="87490"/>
          </a:xfrm>
          <a:prstGeom prst="ellipse">
            <a:avLst/>
          </a:prstGeom>
          <a:noFill/>
          <a:ln w="9525">
            <a:solidFill>
              <a:srgbClr val="FF0000"/>
            </a:solidFill>
            <a:miter lim="800000"/>
            <a:headEnd/>
            <a:tailEnd/>
          </a:ln>
          <a:effectLst/>
        </p:spPr>
        <p:txBody>
          <a:bodyPr wrap="none" rtlCol="0" anchor="ctr" anchorCtr="0">
            <a:noAutofit/>
          </a:bodyPr>
          <a:lstStyle/>
          <a:p>
            <a:pPr algn="ctr" defTabSz="914400" eaLnBrk="1" fontAlgn="auto" hangingPunct="1">
              <a:spcBef>
                <a:spcPts val="0"/>
              </a:spcBef>
              <a:spcAft>
                <a:spcPts val="0"/>
              </a:spcAft>
              <a:buClrTx/>
              <a:buSzTx/>
              <a:buFontTx/>
              <a:buNone/>
            </a:pPr>
            <a:endParaRPr kumimoji="1" lang="ja-JP" altLang="en-US" sz="1800">
              <a:solidFill>
                <a:prstClr val="black"/>
              </a:solidFill>
              <a:latin typeface="Calibri"/>
              <a:ea typeface="ＭＳ Ｐゴシック" panose="020B0600070205080204" pitchFamily="34" charset="-128"/>
            </a:endParaRPr>
          </a:p>
        </p:txBody>
      </p:sp>
      <p:sp>
        <p:nvSpPr>
          <p:cNvPr id="261" name="楕円 222">
            <a:extLst>
              <a:ext uri="{FF2B5EF4-FFF2-40B4-BE49-F238E27FC236}">
                <a16:creationId xmlns="" xmlns:a16="http://schemas.microsoft.com/office/drawing/2014/main" id="{B6A97EDC-F36E-4CC4-B45C-D1E49B268F11}"/>
              </a:ext>
            </a:extLst>
          </p:cNvPr>
          <p:cNvSpPr/>
          <p:nvPr/>
        </p:nvSpPr>
        <p:spPr bwMode="auto">
          <a:xfrm>
            <a:off x="5255357" y="5847926"/>
            <a:ext cx="87490" cy="87490"/>
          </a:xfrm>
          <a:prstGeom prst="ellipse">
            <a:avLst/>
          </a:prstGeom>
          <a:noFill/>
          <a:ln w="9525">
            <a:solidFill>
              <a:srgbClr val="FF0000"/>
            </a:solidFill>
            <a:miter lim="800000"/>
            <a:headEnd/>
            <a:tailEnd/>
          </a:ln>
          <a:effectLst/>
        </p:spPr>
        <p:txBody>
          <a:bodyPr wrap="none" rtlCol="0" anchor="ctr" anchorCtr="0">
            <a:noAutofit/>
          </a:bodyPr>
          <a:lstStyle/>
          <a:p>
            <a:pPr algn="ctr" defTabSz="914400" eaLnBrk="1" fontAlgn="auto" hangingPunct="1">
              <a:spcBef>
                <a:spcPts val="0"/>
              </a:spcBef>
              <a:spcAft>
                <a:spcPts val="0"/>
              </a:spcAft>
              <a:buClrTx/>
              <a:buSzTx/>
              <a:buFontTx/>
              <a:buNone/>
            </a:pPr>
            <a:endParaRPr kumimoji="1" lang="ja-JP" altLang="en-US" sz="1800">
              <a:solidFill>
                <a:prstClr val="black"/>
              </a:solidFill>
              <a:latin typeface="Calibri"/>
              <a:ea typeface="ＭＳ Ｐゴシック" panose="020B0600070205080204" pitchFamily="34" charset="-128"/>
            </a:endParaRPr>
          </a:p>
        </p:txBody>
      </p:sp>
      <p:sp>
        <p:nvSpPr>
          <p:cNvPr id="262" name="楕円 223">
            <a:extLst>
              <a:ext uri="{FF2B5EF4-FFF2-40B4-BE49-F238E27FC236}">
                <a16:creationId xmlns="" xmlns:a16="http://schemas.microsoft.com/office/drawing/2014/main" id="{200DBF9B-49C3-4EB3-B621-16609301D2A1}"/>
              </a:ext>
            </a:extLst>
          </p:cNvPr>
          <p:cNvSpPr/>
          <p:nvPr/>
        </p:nvSpPr>
        <p:spPr bwMode="auto">
          <a:xfrm>
            <a:off x="5160977" y="5765834"/>
            <a:ext cx="87490" cy="87490"/>
          </a:xfrm>
          <a:prstGeom prst="ellipse">
            <a:avLst/>
          </a:prstGeom>
          <a:noFill/>
          <a:ln w="9525">
            <a:solidFill>
              <a:srgbClr val="FF0000"/>
            </a:solidFill>
            <a:miter lim="800000"/>
            <a:headEnd/>
            <a:tailEnd/>
          </a:ln>
          <a:effectLst/>
        </p:spPr>
        <p:txBody>
          <a:bodyPr wrap="none" rtlCol="0" anchor="ctr" anchorCtr="0">
            <a:noAutofit/>
          </a:bodyPr>
          <a:lstStyle/>
          <a:p>
            <a:pPr algn="ctr" defTabSz="914400" eaLnBrk="1" fontAlgn="auto" hangingPunct="1">
              <a:spcBef>
                <a:spcPts val="0"/>
              </a:spcBef>
              <a:spcAft>
                <a:spcPts val="0"/>
              </a:spcAft>
              <a:buClrTx/>
              <a:buSzTx/>
              <a:buFontTx/>
              <a:buNone/>
            </a:pPr>
            <a:endParaRPr kumimoji="1" lang="ja-JP" altLang="en-US" sz="1800">
              <a:solidFill>
                <a:prstClr val="black"/>
              </a:solidFill>
              <a:latin typeface="Calibri"/>
              <a:ea typeface="ＭＳ Ｐゴシック" panose="020B0600070205080204" pitchFamily="34" charset="-128"/>
            </a:endParaRPr>
          </a:p>
        </p:txBody>
      </p:sp>
      <p:sp>
        <p:nvSpPr>
          <p:cNvPr id="263" name="楕円 224">
            <a:extLst>
              <a:ext uri="{FF2B5EF4-FFF2-40B4-BE49-F238E27FC236}">
                <a16:creationId xmlns="" xmlns:a16="http://schemas.microsoft.com/office/drawing/2014/main" id="{CD0B1C46-42AA-4CB9-A4C3-8E7950331C72}"/>
              </a:ext>
            </a:extLst>
          </p:cNvPr>
          <p:cNvSpPr/>
          <p:nvPr/>
        </p:nvSpPr>
        <p:spPr bwMode="auto">
          <a:xfrm>
            <a:off x="5078311" y="5511367"/>
            <a:ext cx="87490" cy="87490"/>
          </a:xfrm>
          <a:prstGeom prst="ellipse">
            <a:avLst/>
          </a:prstGeom>
          <a:noFill/>
          <a:ln w="9525">
            <a:solidFill>
              <a:srgbClr val="FF0000"/>
            </a:solidFill>
            <a:miter lim="800000"/>
            <a:headEnd/>
            <a:tailEnd/>
          </a:ln>
          <a:effectLst/>
        </p:spPr>
        <p:txBody>
          <a:bodyPr wrap="none" rtlCol="0" anchor="ctr" anchorCtr="0">
            <a:noAutofit/>
          </a:bodyPr>
          <a:lstStyle/>
          <a:p>
            <a:pPr algn="ctr" defTabSz="914400" eaLnBrk="1" fontAlgn="auto" hangingPunct="1">
              <a:spcBef>
                <a:spcPts val="0"/>
              </a:spcBef>
              <a:spcAft>
                <a:spcPts val="0"/>
              </a:spcAft>
              <a:buClrTx/>
              <a:buSzTx/>
              <a:buFontTx/>
              <a:buNone/>
            </a:pPr>
            <a:endParaRPr kumimoji="1" lang="ja-JP" altLang="en-US" sz="1800">
              <a:solidFill>
                <a:prstClr val="black"/>
              </a:solidFill>
              <a:latin typeface="Calibri"/>
              <a:ea typeface="ＭＳ Ｐゴシック" panose="020B0600070205080204" pitchFamily="34" charset="-128"/>
            </a:endParaRPr>
          </a:p>
        </p:txBody>
      </p:sp>
      <p:sp>
        <p:nvSpPr>
          <p:cNvPr id="264" name="楕円 225">
            <a:extLst>
              <a:ext uri="{FF2B5EF4-FFF2-40B4-BE49-F238E27FC236}">
                <a16:creationId xmlns="" xmlns:a16="http://schemas.microsoft.com/office/drawing/2014/main" id="{367F7229-0416-4F39-BF97-2ABEADE55A6E}"/>
              </a:ext>
            </a:extLst>
          </p:cNvPr>
          <p:cNvSpPr/>
          <p:nvPr/>
        </p:nvSpPr>
        <p:spPr bwMode="auto">
          <a:xfrm>
            <a:off x="4986095" y="5223306"/>
            <a:ext cx="87490" cy="87490"/>
          </a:xfrm>
          <a:prstGeom prst="ellipse">
            <a:avLst/>
          </a:prstGeom>
          <a:noFill/>
          <a:ln w="9525">
            <a:solidFill>
              <a:srgbClr val="FF0000"/>
            </a:solidFill>
            <a:miter lim="800000"/>
            <a:headEnd/>
            <a:tailEnd/>
          </a:ln>
          <a:effectLst/>
        </p:spPr>
        <p:txBody>
          <a:bodyPr wrap="none" rtlCol="0" anchor="ctr" anchorCtr="0">
            <a:noAutofit/>
          </a:bodyPr>
          <a:lstStyle/>
          <a:p>
            <a:pPr algn="ctr" defTabSz="914400" eaLnBrk="1" fontAlgn="auto" hangingPunct="1">
              <a:spcBef>
                <a:spcPts val="0"/>
              </a:spcBef>
              <a:spcAft>
                <a:spcPts val="0"/>
              </a:spcAft>
              <a:buClrTx/>
              <a:buSzTx/>
              <a:buFontTx/>
              <a:buNone/>
            </a:pPr>
            <a:endParaRPr kumimoji="1" lang="ja-JP" altLang="en-US" sz="1800">
              <a:solidFill>
                <a:prstClr val="black"/>
              </a:solidFill>
              <a:latin typeface="Calibri"/>
              <a:ea typeface="ＭＳ Ｐゴシック" panose="020B0600070205080204" pitchFamily="34" charset="-128"/>
            </a:endParaRPr>
          </a:p>
        </p:txBody>
      </p:sp>
      <p:sp>
        <p:nvSpPr>
          <p:cNvPr id="265" name="楕円 226">
            <a:extLst>
              <a:ext uri="{FF2B5EF4-FFF2-40B4-BE49-F238E27FC236}">
                <a16:creationId xmlns="" xmlns:a16="http://schemas.microsoft.com/office/drawing/2014/main" id="{DC1D4496-BB7B-4D32-A8A4-EBE480D4D8AC}"/>
              </a:ext>
            </a:extLst>
          </p:cNvPr>
          <p:cNvSpPr/>
          <p:nvPr/>
        </p:nvSpPr>
        <p:spPr bwMode="auto">
          <a:xfrm>
            <a:off x="4890492" y="5850107"/>
            <a:ext cx="87490" cy="87490"/>
          </a:xfrm>
          <a:prstGeom prst="ellipse">
            <a:avLst/>
          </a:prstGeom>
          <a:noFill/>
          <a:ln w="9525">
            <a:solidFill>
              <a:srgbClr val="4F81BD"/>
            </a:solid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266" name="楕円 227">
            <a:extLst>
              <a:ext uri="{FF2B5EF4-FFF2-40B4-BE49-F238E27FC236}">
                <a16:creationId xmlns="" xmlns:a16="http://schemas.microsoft.com/office/drawing/2014/main" id="{F0B789CA-6570-4440-B2BC-FFAC744D1C68}"/>
              </a:ext>
            </a:extLst>
          </p:cNvPr>
          <p:cNvSpPr/>
          <p:nvPr/>
        </p:nvSpPr>
        <p:spPr bwMode="auto">
          <a:xfrm>
            <a:off x="4798242" y="5785345"/>
            <a:ext cx="87490" cy="87490"/>
          </a:xfrm>
          <a:prstGeom prst="ellipse">
            <a:avLst/>
          </a:prstGeom>
          <a:noFill/>
          <a:ln w="9525">
            <a:solidFill>
              <a:srgbClr val="4F81BD"/>
            </a:solid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267" name="楕円 228">
            <a:extLst>
              <a:ext uri="{FF2B5EF4-FFF2-40B4-BE49-F238E27FC236}">
                <a16:creationId xmlns="" xmlns:a16="http://schemas.microsoft.com/office/drawing/2014/main" id="{32ECE698-11C6-4C9B-A2E0-0BA41769C7BF}"/>
              </a:ext>
            </a:extLst>
          </p:cNvPr>
          <p:cNvSpPr/>
          <p:nvPr/>
        </p:nvSpPr>
        <p:spPr bwMode="auto">
          <a:xfrm>
            <a:off x="4705554" y="5518797"/>
            <a:ext cx="87490" cy="87490"/>
          </a:xfrm>
          <a:prstGeom prst="ellipse">
            <a:avLst/>
          </a:prstGeom>
          <a:noFill/>
          <a:ln w="9525">
            <a:solidFill>
              <a:srgbClr val="4F81BD"/>
            </a:solid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268" name="楕円 229">
            <a:extLst>
              <a:ext uri="{FF2B5EF4-FFF2-40B4-BE49-F238E27FC236}">
                <a16:creationId xmlns="" xmlns:a16="http://schemas.microsoft.com/office/drawing/2014/main" id="{9C54FAD3-D4A7-4F8B-AD43-51E182420C68}"/>
              </a:ext>
            </a:extLst>
          </p:cNvPr>
          <p:cNvSpPr/>
          <p:nvPr/>
        </p:nvSpPr>
        <p:spPr bwMode="auto">
          <a:xfrm>
            <a:off x="4621917" y="5249068"/>
            <a:ext cx="87490" cy="87490"/>
          </a:xfrm>
          <a:prstGeom prst="ellipse">
            <a:avLst/>
          </a:prstGeom>
          <a:noFill/>
          <a:ln w="9525">
            <a:solidFill>
              <a:srgbClr val="4F81BD"/>
            </a:solid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269" name="楕円 230">
            <a:extLst>
              <a:ext uri="{FF2B5EF4-FFF2-40B4-BE49-F238E27FC236}">
                <a16:creationId xmlns="" xmlns:a16="http://schemas.microsoft.com/office/drawing/2014/main" id="{D2E69408-2FC5-486F-9109-FEA2B4E1DC1C}"/>
              </a:ext>
            </a:extLst>
          </p:cNvPr>
          <p:cNvSpPr/>
          <p:nvPr/>
        </p:nvSpPr>
        <p:spPr bwMode="auto">
          <a:xfrm>
            <a:off x="4520038" y="5180775"/>
            <a:ext cx="87490" cy="87490"/>
          </a:xfrm>
          <a:prstGeom prst="ellipse">
            <a:avLst/>
          </a:prstGeom>
          <a:noFill/>
          <a:ln w="9525">
            <a:solidFill>
              <a:srgbClr val="4F81BD"/>
            </a:solid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270" name="楕円 231">
            <a:extLst>
              <a:ext uri="{FF2B5EF4-FFF2-40B4-BE49-F238E27FC236}">
                <a16:creationId xmlns="" xmlns:a16="http://schemas.microsoft.com/office/drawing/2014/main" id="{74C0E428-E93A-4861-B372-F4C03D0AAAAC}"/>
              </a:ext>
            </a:extLst>
          </p:cNvPr>
          <p:cNvSpPr/>
          <p:nvPr/>
        </p:nvSpPr>
        <p:spPr bwMode="auto">
          <a:xfrm>
            <a:off x="4436675" y="5247374"/>
            <a:ext cx="87490" cy="87490"/>
          </a:xfrm>
          <a:prstGeom prst="ellipse">
            <a:avLst/>
          </a:prstGeom>
          <a:noFill/>
          <a:ln w="9525">
            <a:solidFill>
              <a:srgbClr val="4F81BD"/>
            </a:solid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271" name="楕円 232">
            <a:extLst>
              <a:ext uri="{FF2B5EF4-FFF2-40B4-BE49-F238E27FC236}">
                <a16:creationId xmlns="" xmlns:a16="http://schemas.microsoft.com/office/drawing/2014/main" id="{CECC063F-EB6E-4528-861D-95742A2D4A29}"/>
              </a:ext>
            </a:extLst>
          </p:cNvPr>
          <p:cNvSpPr/>
          <p:nvPr/>
        </p:nvSpPr>
        <p:spPr bwMode="auto">
          <a:xfrm>
            <a:off x="4341054" y="5514289"/>
            <a:ext cx="87490" cy="87490"/>
          </a:xfrm>
          <a:prstGeom prst="ellipse">
            <a:avLst/>
          </a:prstGeom>
          <a:noFill/>
          <a:ln w="9525">
            <a:solidFill>
              <a:srgbClr val="4F81BD"/>
            </a:solid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272" name="楕円 233">
            <a:extLst>
              <a:ext uri="{FF2B5EF4-FFF2-40B4-BE49-F238E27FC236}">
                <a16:creationId xmlns="" xmlns:a16="http://schemas.microsoft.com/office/drawing/2014/main" id="{05F7A5ED-6287-42A4-BA33-119BB060D973}"/>
              </a:ext>
            </a:extLst>
          </p:cNvPr>
          <p:cNvSpPr/>
          <p:nvPr/>
        </p:nvSpPr>
        <p:spPr bwMode="auto">
          <a:xfrm>
            <a:off x="4245605" y="5804698"/>
            <a:ext cx="87490" cy="87490"/>
          </a:xfrm>
          <a:prstGeom prst="ellipse">
            <a:avLst/>
          </a:prstGeom>
          <a:noFill/>
          <a:ln w="9525">
            <a:solidFill>
              <a:srgbClr val="4F81BD"/>
            </a:solid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273" name="楕円 234">
            <a:extLst>
              <a:ext uri="{FF2B5EF4-FFF2-40B4-BE49-F238E27FC236}">
                <a16:creationId xmlns="" xmlns:a16="http://schemas.microsoft.com/office/drawing/2014/main" id="{7693D93F-42C9-4BC7-BF95-B8895870A87B}"/>
              </a:ext>
            </a:extLst>
          </p:cNvPr>
          <p:cNvSpPr/>
          <p:nvPr/>
        </p:nvSpPr>
        <p:spPr bwMode="auto">
          <a:xfrm>
            <a:off x="4150714" y="5191409"/>
            <a:ext cx="87490" cy="87490"/>
          </a:xfrm>
          <a:prstGeom prst="ellipse">
            <a:avLst/>
          </a:prstGeom>
          <a:noFill/>
          <a:ln w="9525">
            <a:solidFill>
              <a:srgbClr val="1C9427"/>
            </a:solidFill>
            <a:miter lim="800000"/>
            <a:headEnd/>
            <a:tailEnd/>
          </a:ln>
          <a:effectLst/>
        </p:spPr>
        <p:txBody>
          <a:bodyPr wrap="none" rtlCol="0" anchor="ctr" anchorCtr="0">
            <a:noAutofit/>
          </a:bodyPr>
          <a:lstStyle/>
          <a:p>
            <a:pPr algn="ctr" defTabSz="914400" eaLnBrk="1" fontAlgn="auto" hangingPunct="1">
              <a:spcBef>
                <a:spcPts val="0"/>
              </a:spcBef>
              <a:spcAft>
                <a:spcPts val="0"/>
              </a:spcAft>
              <a:buClrTx/>
              <a:buSzTx/>
              <a:buFontTx/>
              <a:buNone/>
            </a:pPr>
            <a:endParaRPr kumimoji="1" lang="ja-JP" altLang="en-US" sz="1800">
              <a:solidFill>
                <a:prstClr val="black"/>
              </a:solidFill>
              <a:latin typeface="Calibri"/>
              <a:ea typeface="ＭＳ Ｐゴシック" panose="020B0600070205080204" pitchFamily="34" charset="-128"/>
            </a:endParaRPr>
          </a:p>
        </p:txBody>
      </p:sp>
      <p:sp>
        <p:nvSpPr>
          <p:cNvPr id="274" name="楕円 235">
            <a:extLst>
              <a:ext uri="{FF2B5EF4-FFF2-40B4-BE49-F238E27FC236}">
                <a16:creationId xmlns="" xmlns:a16="http://schemas.microsoft.com/office/drawing/2014/main" id="{B91F353F-AD2D-40B2-B72B-7C839B41206A}"/>
              </a:ext>
            </a:extLst>
          </p:cNvPr>
          <p:cNvSpPr/>
          <p:nvPr/>
        </p:nvSpPr>
        <p:spPr bwMode="auto">
          <a:xfrm>
            <a:off x="4055777" y="5263873"/>
            <a:ext cx="87490" cy="87490"/>
          </a:xfrm>
          <a:prstGeom prst="ellipse">
            <a:avLst/>
          </a:prstGeom>
          <a:noFill/>
          <a:ln w="9525">
            <a:solidFill>
              <a:srgbClr val="1C9427"/>
            </a:solidFill>
            <a:miter lim="800000"/>
            <a:headEnd/>
            <a:tailEnd/>
          </a:ln>
          <a:effectLst/>
        </p:spPr>
        <p:txBody>
          <a:bodyPr wrap="none" rtlCol="0" anchor="ctr" anchorCtr="0">
            <a:noAutofit/>
          </a:bodyPr>
          <a:lstStyle/>
          <a:p>
            <a:pPr algn="ctr" defTabSz="914400" eaLnBrk="1" fontAlgn="auto" hangingPunct="1">
              <a:spcBef>
                <a:spcPts val="0"/>
              </a:spcBef>
              <a:spcAft>
                <a:spcPts val="0"/>
              </a:spcAft>
              <a:buClrTx/>
              <a:buSzTx/>
              <a:buFontTx/>
              <a:buNone/>
            </a:pPr>
            <a:endParaRPr kumimoji="1" lang="ja-JP" altLang="en-US" sz="1800">
              <a:solidFill>
                <a:prstClr val="black"/>
              </a:solidFill>
              <a:latin typeface="Calibri"/>
              <a:ea typeface="ＭＳ Ｐゴシック" panose="020B0600070205080204" pitchFamily="34" charset="-128"/>
            </a:endParaRPr>
          </a:p>
        </p:txBody>
      </p:sp>
      <p:sp>
        <p:nvSpPr>
          <p:cNvPr id="275" name="楕円 236">
            <a:extLst>
              <a:ext uri="{FF2B5EF4-FFF2-40B4-BE49-F238E27FC236}">
                <a16:creationId xmlns="" xmlns:a16="http://schemas.microsoft.com/office/drawing/2014/main" id="{A4428A3B-A1FB-470E-BFC1-5113D018C13C}"/>
              </a:ext>
            </a:extLst>
          </p:cNvPr>
          <p:cNvSpPr/>
          <p:nvPr/>
        </p:nvSpPr>
        <p:spPr bwMode="auto">
          <a:xfrm>
            <a:off x="3965207" y="5531558"/>
            <a:ext cx="87490" cy="87490"/>
          </a:xfrm>
          <a:prstGeom prst="ellipse">
            <a:avLst/>
          </a:prstGeom>
          <a:noFill/>
          <a:ln w="9525">
            <a:solidFill>
              <a:srgbClr val="1C9427"/>
            </a:solidFill>
            <a:miter lim="800000"/>
            <a:headEnd/>
            <a:tailEnd/>
          </a:ln>
          <a:effectLst/>
        </p:spPr>
        <p:txBody>
          <a:bodyPr wrap="none" rtlCol="0" anchor="ctr" anchorCtr="0">
            <a:noAutofit/>
          </a:bodyPr>
          <a:lstStyle/>
          <a:p>
            <a:pPr algn="ctr" defTabSz="914400" eaLnBrk="1" fontAlgn="auto" hangingPunct="1">
              <a:spcBef>
                <a:spcPts val="0"/>
              </a:spcBef>
              <a:spcAft>
                <a:spcPts val="0"/>
              </a:spcAft>
              <a:buClrTx/>
              <a:buSzTx/>
              <a:buFontTx/>
              <a:buNone/>
            </a:pPr>
            <a:endParaRPr kumimoji="1" lang="ja-JP" altLang="en-US" sz="1800">
              <a:solidFill>
                <a:prstClr val="black"/>
              </a:solidFill>
              <a:latin typeface="Calibri"/>
              <a:ea typeface="ＭＳ Ｐゴシック" panose="020B0600070205080204" pitchFamily="34" charset="-128"/>
            </a:endParaRPr>
          </a:p>
        </p:txBody>
      </p:sp>
      <p:sp>
        <p:nvSpPr>
          <p:cNvPr id="276" name="楕円 237">
            <a:extLst>
              <a:ext uri="{FF2B5EF4-FFF2-40B4-BE49-F238E27FC236}">
                <a16:creationId xmlns="" xmlns:a16="http://schemas.microsoft.com/office/drawing/2014/main" id="{A8CECCBB-8D6A-4E98-BEB1-7F2C13109A00}"/>
              </a:ext>
            </a:extLst>
          </p:cNvPr>
          <p:cNvSpPr/>
          <p:nvPr/>
        </p:nvSpPr>
        <p:spPr bwMode="auto">
          <a:xfrm>
            <a:off x="3879710" y="5790285"/>
            <a:ext cx="87490" cy="87490"/>
          </a:xfrm>
          <a:prstGeom prst="ellipse">
            <a:avLst/>
          </a:prstGeom>
          <a:noFill/>
          <a:ln w="9525">
            <a:solidFill>
              <a:srgbClr val="1C9427"/>
            </a:solidFill>
            <a:miter lim="800000"/>
            <a:headEnd/>
            <a:tailEnd/>
          </a:ln>
          <a:effectLst/>
        </p:spPr>
        <p:txBody>
          <a:bodyPr wrap="none" rtlCol="0" anchor="ctr" anchorCtr="0">
            <a:noAutofit/>
          </a:bodyPr>
          <a:lstStyle/>
          <a:p>
            <a:pPr algn="ctr" defTabSz="914400" eaLnBrk="1" fontAlgn="auto" hangingPunct="1">
              <a:spcBef>
                <a:spcPts val="0"/>
              </a:spcBef>
              <a:spcAft>
                <a:spcPts val="0"/>
              </a:spcAft>
              <a:buClrTx/>
              <a:buSzTx/>
              <a:buFontTx/>
              <a:buNone/>
            </a:pPr>
            <a:endParaRPr kumimoji="1" lang="ja-JP" altLang="en-US" sz="1800">
              <a:solidFill>
                <a:prstClr val="black"/>
              </a:solidFill>
              <a:latin typeface="Calibri"/>
              <a:ea typeface="ＭＳ Ｐゴシック" panose="020B0600070205080204" pitchFamily="34" charset="-128"/>
            </a:endParaRPr>
          </a:p>
        </p:txBody>
      </p:sp>
      <p:sp>
        <p:nvSpPr>
          <p:cNvPr id="277" name="楕円 238">
            <a:extLst>
              <a:ext uri="{FF2B5EF4-FFF2-40B4-BE49-F238E27FC236}">
                <a16:creationId xmlns="" xmlns:a16="http://schemas.microsoft.com/office/drawing/2014/main" id="{320C23EB-2B5A-4C4D-B9C0-907556FE9150}"/>
              </a:ext>
            </a:extLst>
          </p:cNvPr>
          <p:cNvSpPr/>
          <p:nvPr/>
        </p:nvSpPr>
        <p:spPr bwMode="auto">
          <a:xfrm>
            <a:off x="3779740" y="5861145"/>
            <a:ext cx="87490" cy="87490"/>
          </a:xfrm>
          <a:prstGeom prst="ellipse">
            <a:avLst/>
          </a:prstGeom>
          <a:noFill/>
          <a:ln w="9525">
            <a:solidFill>
              <a:srgbClr val="1C9427"/>
            </a:solidFill>
            <a:miter lim="800000"/>
            <a:headEnd/>
            <a:tailEnd/>
          </a:ln>
          <a:effectLst/>
        </p:spPr>
        <p:txBody>
          <a:bodyPr wrap="none" rtlCol="0" anchor="ctr" anchorCtr="0">
            <a:noAutofit/>
          </a:bodyPr>
          <a:lstStyle/>
          <a:p>
            <a:pPr algn="ctr" defTabSz="914400" eaLnBrk="1" fontAlgn="auto" hangingPunct="1">
              <a:spcBef>
                <a:spcPts val="0"/>
              </a:spcBef>
              <a:spcAft>
                <a:spcPts val="0"/>
              </a:spcAft>
              <a:buClrTx/>
              <a:buSzTx/>
              <a:buFontTx/>
              <a:buNone/>
            </a:pPr>
            <a:endParaRPr kumimoji="1" lang="ja-JP" altLang="en-US" sz="1800">
              <a:solidFill>
                <a:prstClr val="black"/>
              </a:solidFill>
              <a:latin typeface="Calibri"/>
              <a:ea typeface="ＭＳ Ｐゴシック" panose="020B0600070205080204" pitchFamily="34" charset="-128"/>
            </a:endParaRPr>
          </a:p>
        </p:txBody>
      </p:sp>
      <p:sp>
        <p:nvSpPr>
          <p:cNvPr id="278" name="楕円 239">
            <a:extLst>
              <a:ext uri="{FF2B5EF4-FFF2-40B4-BE49-F238E27FC236}">
                <a16:creationId xmlns="" xmlns:a16="http://schemas.microsoft.com/office/drawing/2014/main" id="{B7626355-E9F9-4E02-9CAD-79630DA4502C}"/>
              </a:ext>
            </a:extLst>
          </p:cNvPr>
          <p:cNvSpPr/>
          <p:nvPr/>
        </p:nvSpPr>
        <p:spPr bwMode="auto">
          <a:xfrm>
            <a:off x="3679796" y="5774552"/>
            <a:ext cx="87490" cy="87490"/>
          </a:xfrm>
          <a:prstGeom prst="ellipse">
            <a:avLst/>
          </a:prstGeom>
          <a:noFill/>
          <a:ln w="9525">
            <a:solidFill>
              <a:srgbClr val="1C9427"/>
            </a:solidFill>
            <a:miter lim="800000"/>
            <a:headEnd/>
            <a:tailEnd/>
          </a:ln>
          <a:effectLst/>
        </p:spPr>
        <p:txBody>
          <a:bodyPr wrap="none" rtlCol="0" anchor="ctr" anchorCtr="0">
            <a:noAutofit/>
          </a:bodyPr>
          <a:lstStyle/>
          <a:p>
            <a:pPr algn="ctr" defTabSz="914400" eaLnBrk="1" fontAlgn="auto" hangingPunct="1">
              <a:spcBef>
                <a:spcPts val="0"/>
              </a:spcBef>
              <a:spcAft>
                <a:spcPts val="0"/>
              </a:spcAft>
              <a:buClrTx/>
              <a:buSzTx/>
              <a:buFontTx/>
              <a:buNone/>
            </a:pPr>
            <a:endParaRPr kumimoji="1" lang="ja-JP" altLang="en-US" sz="1800">
              <a:solidFill>
                <a:prstClr val="black"/>
              </a:solidFill>
              <a:latin typeface="Calibri"/>
              <a:ea typeface="ＭＳ Ｐゴシック" panose="020B0600070205080204" pitchFamily="34" charset="-128"/>
            </a:endParaRPr>
          </a:p>
        </p:txBody>
      </p:sp>
      <p:sp>
        <p:nvSpPr>
          <p:cNvPr id="279" name="楕円 240">
            <a:extLst>
              <a:ext uri="{FF2B5EF4-FFF2-40B4-BE49-F238E27FC236}">
                <a16:creationId xmlns="" xmlns:a16="http://schemas.microsoft.com/office/drawing/2014/main" id="{F8072884-7DB7-45D0-865F-BC6ADD6B3F40}"/>
              </a:ext>
            </a:extLst>
          </p:cNvPr>
          <p:cNvSpPr/>
          <p:nvPr/>
        </p:nvSpPr>
        <p:spPr bwMode="auto">
          <a:xfrm>
            <a:off x="3588968" y="5521221"/>
            <a:ext cx="87490" cy="87490"/>
          </a:xfrm>
          <a:prstGeom prst="ellipse">
            <a:avLst/>
          </a:prstGeom>
          <a:noFill/>
          <a:ln w="9525">
            <a:solidFill>
              <a:srgbClr val="1C9427"/>
            </a:solidFill>
            <a:miter lim="800000"/>
            <a:headEnd/>
            <a:tailEnd/>
          </a:ln>
          <a:effectLst/>
        </p:spPr>
        <p:txBody>
          <a:bodyPr wrap="none" rtlCol="0" anchor="ctr" anchorCtr="0">
            <a:noAutofit/>
          </a:bodyPr>
          <a:lstStyle/>
          <a:p>
            <a:pPr algn="ctr" defTabSz="914400" eaLnBrk="1" fontAlgn="auto" hangingPunct="1">
              <a:spcBef>
                <a:spcPts val="0"/>
              </a:spcBef>
              <a:spcAft>
                <a:spcPts val="0"/>
              </a:spcAft>
              <a:buClrTx/>
              <a:buSzTx/>
              <a:buFontTx/>
              <a:buNone/>
            </a:pPr>
            <a:endParaRPr kumimoji="1" lang="ja-JP" altLang="en-US" sz="1800">
              <a:solidFill>
                <a:prstClr val="black"/>
              </a:solidFill>
              <a:latin typeface="Calibri"/>
              <a:ea typeface="ＭＳ Ｐゴシック" panose="020B0600070205080204" pitchFamily="34" charset="-128"/>
            </a:endParaRPr>
          </a:p>
        </p:txBody>
      </p:sp>
      <p:sp>
        <p:nvSpPr>
          <p:cNvPr id="280" name="楕円 241">
            <a:extLst>
              <a:ext uri="{FF2B5EF4-FFF2-40B4-BE49-F238E27FC236}">
                <a16:creationId xmlns="" xmlns:a16="http://schemas.microsoft.com/office/drawing/2014/main" id="{646D3560-447F-439C-A403-7ED7203BB3BA}"/>
              </a:ext>
            </a:extLst>
          </p:cNvPr>
          <p:cNvSpPr/>
          <p:nvPr/>
        </p:nvSpPr>
        <p:spPr bwMode="auto">
          <a:xfrm>
            <a:off x="3502473" y="5254027"/>
            <a:ext cx="87490" cy="87490"/>
          </a:xfrm>
          <a:prstGeom prst="ellipse">
            <a:avLst/>
          </a:prstGeom>
          <a:noFill/>
          <a:ln w="9525">
            <a:solidFill>
              <a:srgbClr val="1C9427"/>
            </a:solidFill>
            <a:miter lim="800000"/>
            <a:headEnd/>
            <a:tailEnd/>
          </a:ln>
          <a:effectLst/>
        </p:spPr>
        <p:txBody>
          <a:bodyPr wrap="none" rtlCol="0" anchor="ctr" anchorCtr="0">
            <a:noAutofit/>
          </a:bodyPr>
          <a:lstStyle/>
          <a:p>
            <a:pPr algn="ctr" defTabSz="914400" eaLnBrk="1" fontAlgn="auto" hangingPunct="1">
              <a:spcBef>
                <a:spcPts val="0"/>
              </a:spcBef>
              <a:spcAft>
                <a:spcPts val="0"/>
              </a:spcAft>
              <a:buClrTx/>
              <a:buSzTx/>
              <a:buFontTx/>
              <a:buNone/>
            </a:pPr>
            <a:endParaRPr kumimoji="1" lang="ja-JP" altLang="en-US" sz="1800">
              <a:solidFill>
                <a:prstClr val="black"/>
              </a:solidFill>
              <a:latin typeface="Calibri"/>
              <a:ea typeface="ＭＳ Ｐゴシック" panose="020B0600070205080204" pitchFamily="34" charset="-128"/>
            </a:endParaRPr>
          </a:p>
        </p:txBody>
      </p:sp>
      <p:sp>
        <p:nvSpPr>
          <p:cNvPr id="281" name="正方形/長方形 242">
            <a:extLst>
              <a:ext uri="{FF2B5EF4-FFF2-40B4-BE49-F238E27FC236}">
                <a16:creationId xmlns="" xmlns:a16="http://schemas.microsoft.com/office/drawing/2014/main" id="{3F55EFE4-AA2E-45A1-95FC-D6C59592FABC}"/>
              </a:ext>
            </a:extLst>
          </p:cNvPr>
          <p:cNvSpPr/>
          <p:nvPr/>
        </p:nvSpPr>
        <p:spPr bwMode="auto">
          <a:xfrm>
            <a:off x="5915138" y="4224821"/>
            <a:ext cx="1228619" cy="1764332"/>
          </a:xfrm>
          <a:prstGeom prst="rect">
            <a:avLst/>
          </a:prstGeom>
          <a:solidFill>
            <a:sysClr val="window" lastClr="FFFFFF"/>
          </a:solidFill>
          <a:ln w="9525">
            <a:solidFill>
              <a:sysClr val="windowText" lastClr="000000"/>
            </a:solid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282" name="テキスト ボックス 243">
            <a:extLst>
              <a:ext uri="{FF2B5EF4-FFF2-40B4-BE49-F238E27FC236}">
                <a16:creationId xmlns="" xmlns:a16="http://schemas.microsoft.com/office/drawing/2014/main" id="{0ADB68E0-C8AE-49D9-A7CB-64C8CEE4F337}"/>
              </a:ext>
            </a:extLst>
          </p:cNvPr>
          <p:cNvSpPr txBox="1"/>
          <p:nvPr/>
        </p:nvSpPr>
        <p:spPr>
          <a:xfrm>
            <a:off x="5908119" y="4817253"/>
            <a:ext cx="1222099" cy="584775"/>
          </a:xfrm>
          <a:prstGeom prst="rect">
            <a:avLst/>
          </a:prstGeom>
          <a:noFill/>
        </p:spPr>
        <p:txBody>
          <a:bodyPr wrap="none" rtlCol="0">
            <a:spAutoFit/>
          </a:bodyPr>
          <a:lstStyle/>
          <a:p>
            <a:pPr algn="ctr" defTabSz="914400" eaLnBrk="1" fontAlgn="auto" hangingPunct="1">
              <a:spcBef>
                <a:spcPts val="0"/>
              </a:spcBef>
              <a:spcAft>
                <a:spcPts val="0"/>
              </a:spcAft>
              <a:buClrTx/>
              <a:buSzTx/>
              <a:buFontTx/>
              <a:buNone/>
            </a:pPr>
            <a:r>
              <a:rPr kumimoji="1" lang="en-US" altLang="ja-JP" sz="1600" dirty="0">
                <a:solidFill>
                  <a:prstClr val="black"/>
                </a:solidFill>
                <a:latin typeface="Times New Roman" panose="02020603050405020304" pitchFamily="18" charset="0"/>
                <a:ea typeface="ＭＳ Ｐゴシック" panose="020B0600070205080204" pitchFamily="34" charset="-128"/>
                <a:cs typeface="Times New Roman" panose="02020603050405020304" pitchFamily="18" charset="0"/>
              </a:rPr>
              <a:t>Serial-Parallel</a:t>
            </a:r>
          </a:p>
          <a:p>
            <a:pPr algn="ctr" defTabSz="914400" eaLnBrk="1" fontAlgn="auto" hangingPunct="1">
              <a:spcBef>
                <a:spcPts val="0"/>
              </a:spcBef>
              <a:spcAft>
                <a:spcPts val="0"/>
              </a:spcAft>
              <a:buClrTx/>
              <a:buSzTx/>
              <a:buFontTx/>
              <a:buNone/>
            </a:pPr>
            <a:r>
              <a:rPr kumimoji="1" lang="en-US" altLang="ja-JP" sz="1600" dirty="0">
                <a:solidFill>
                  <a:prstClr val="black"/>
                </a:solidFill>
                <a:latin typeface="Times New Roman" panose="02020603050405020304" pitchFamily="18" charset="0"/>
                <a:ea typeface="ＭＳ Ｐゴシック" panose="020B0600070205080204" pitchFamily="34" charset="-128"/>
                <a:cs typeface="Times New Roman" panose="02020603050405020304" pitchFamily="18" charset="0"/>
              </a:rPr>
              <a:t>DEMOD</a:t>
            </a:r>
          </a:p>
        </p:txBody>
      </p:sp>
      <p:sp>
        <p:nvSpPr>
          <p:cNvPr id="283" name="テキスト ボックス 374">
            <a:extLst>
              <a:ext uri="{FF2B5EF4-FFF2-40B4-BE49-F238E27FC236}">
                <a16:creationId xmlns="" xmlns:a16="http://schemas.microsoft.com/office/drawing/2014/main" id="{48301F82-918B-4AFC-958F-243E243CD9CD}"/>
              </a:ext>
            </a:extLst>
          </p:cNvPr>
          <p:cNvSpPr txBox="1"/>
          <p:nvPr/>
        </p:nvSpPr>
        <p:spPr>
          <a:xfrm>
            <a:off x="3551510" y="3889355"/>
            <a:ext cx="639919" cy="307777"/>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kumimoji="1" lang="en-US" altLang="ja-JP" sz="1400" dirty="0" err="1">
                <a:solidFill>
                  <a:prstClr val="black"/>
                </a:solidFill>
                <a:latin typeface="Symbol" panose="05050102010706020507" pitchFamily="18" charset="2"/>
                <a:ea typeface="ＭＳ Ｐゴシック" panose="020B0600070205080204" pitchFamily="34" charset="-128"/>
              </a:rPr>
              <a:t>w</a:t>
            </a:r>
            <a:r>
              <a:rPr kumimoji="1" lang="en-US" altLang="ja-JP" sz="1400" baseline="-25000" dirty="0" err="1">
                <a:solidFill>
                  <a:prstClr val="black"/>
                </a:solidFill>
                <a:latin typeface="Calibri"/>
                <a:ea typeface="ＭＳ Ｐゴシック" panose="020B0600070205080204" pitchFamily="34" charset="-128"/>
              </a:rPr>
              <a:t>p</a:t>
            </a:r>
            <a:r>
              <a:rPr kumimoji="1" lang="en-US" altLang="ja-JP" sz="1400" dirty="0">
                <a:solidFill>
                  <a:prstClr val="black"/>
                </a:solidFill>
                <a:latin typeface="Calibri"/>
                <a:ea typeface="ＭＳ Ｐゴシック" panose="020B0600070205080204" pitchFamily="34" charset="-128"/>
              </a:rPr>
              <a:t>/2</a:t>
            </a:r>
            <a:r>
              <a:rPr kumimoji="1" lang="en-US" altLang="ja-JP" sz="1400" dirty="0">
                <a:solidFill>
                  <a:prstClr val="black"/>
                </a:solidFill>
                <a:latin typeface="Symbol" panose="05050102010706020507" pitchFamily="18" charset="2"/>
                <a:ea typeface="ＭＳ Ｐゴシック" panose="020B0600070205080204" pitchFamily="34" charset="-128"/>
              </a:rPr>
              <a:t>p</a:t>
            </a:r>
            <a:endParaRPr kumimoji="1" lang="ja-JP" altLang="en-US" sz="1400" dirty="0">
              <a:solidFill>
                <a:prstClr val="black"/>
              </a:solidFill>
              <a:latin typeface="Symbol" panose="05050102010706020507" pitchFamily="18" charset="2"/>
              <a:ea typeface="ＭＳ Ｐゴシック" panose="020B0600070205080204" pitchFamily="34" charset="-128"/>
            </a:endParaRPr>
          </a:p>
        </p:txBody>
      </p:sp>
      <p:cxnSp>
        <p:nvCxnSpPr>
          <p:cNvPr id="284" name="直線矢印コネクタ 45">
            <a:extLst>
              <a:ext uri="{FF2B5EF4-FFF2-40B4-BE49-F238E27FC236}">
                <a16:creationId xmlns="" xmlns:a16="http://schemas.microsoft.com/office/drawing/2014/main" id="{5AC098FC-2170-4DA2-8ECE-4BDC2A9A87E5}"/>
              </a:ext>
            </a:extLst>
          </p:cNvPr>
          <p:cNvCxnSpPr/>
          <p:nvPr/>
        </p:nvCxnSpPr>
        <p:spPr>
          <a:xfrm>
            <a:off x="3445178" y="4239397"/>
            <a:ext cx="773828" cy="0"/>
          </a:xfrm>
          <a:prstGeom prst="straightConnector1">
            <a:avLst/>
          </a:prstGeom>
          <a:noFill/>
          <a:ln w="9525" cap="flat" cmpd="sng" algn="ctr">
            <a:solidFill>
              <a:sysClr val="windowText" lastClr="000000"/>
            </a:solidFill>
            <a:prstDash val="solid"/>
            <a:headEnd type="arrow" w="med" len="med"/>
            <a:tailEnd type="arrow" w="med" len="med"/>
          </a:ln>
          <a:effectLst/>
        </p:spPr>
      </p:cxnSp>
      <p:sp>
        <p:nvSpPr>
          <p:cNvPr id="285" name="下矢印 47">
            <a:extLst>
              <a:ext uri="{FF2B5EF4-FFF2-40B4-BE49-F238E27FC236}">
                <a16:creationId xmlns="" xmlns:a16="http://schemas.microsoft.com/office/drawing/2014/main" id="{A2FB2B6C-C079-44BD-86B7-1A1C5585E45E}"/>
              </a:ext>
            </a:extLst>
          </p:cNvPr>
          <p:cNvSpPr/>
          <p:nvPr/>
        </p:nvSpPr>
        <p:spPr>
          <a:xfrm>
            <a:off x="7489967" y="3142488"/>
            <a:ext cx="276999" cy="410855"/>
          </a:xfrm>
          <a:prstGeom prst="downArrow">
            <a:avLst/>
          </a:prstGeom>
          <a:solidFill>
            <a:srgbClr val="4BACC6">
              <a:lumMod val="20000"/>
              <a:lumOff val="80000"/>
            </a:srgbClr>
          </a:solidFill>
          <a:ln w="635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a:ea typeface="ＭＳ Ｐゴシック" panose="020B0600070205080204" pitchFamily="34" charset="-128"/>
              <a:cs typeface="+mn-cs"/>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1" lang="en-US" altLang="ja-JP" dirty="0">
                <a:latin typeface="Times New Roman" pitchFamily="18" charset="0"/>
                <a:cs typeface="Times New Roman" pitchFamily="18" charset="0"/>
              </a:rPr>
              <a:t>Prototype Radio</a:t>
            </a:r>
            <a:endParaRPr lang="en-GB" dirty="0"/>
          </a:p>
        </p:txBody>
      </p:sp>
      <p:sp>
        <p:nvSpPr>
          <p:cNvPr id="8194" name="Rectangle 2"/>
          <p:cNvSpPr>
            <a:spLocks noGrp="1" noChangeArrowheads="1"/>
          </p:cNvSpPr>
          <p:nvPr>
            <p:ph idx="1"/>
          </p:nvPr>
        </p:nvSpPr>
        <p:spPr>
          <a:xfrm>
            <a:off x="929217" y="1600200"/>
            <a:ext cx="10361084" cy="4724400"/>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Features</a:t>
            </a:r>
          </a:p>
          <a:p>
            <a:pPr marL="457200" lvl="1"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dirty="0"/>
              <a:t>・Zynq7000 SoC (FPGA + ARM core)</a:t>
            </a:r>
          </a:p>
          <a:p>
            <a:pPr marL="457200" lvl="1"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dirty="0"/>
              <a:t>・AR9361 (RF 2x2 transceiver with 12bits DACS and ADCs)</a:t>
            </a:r>
          </a:p>
          <a:p>
            <a:pPr marL="457200" lvl="1"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dirty="0"/>
              <a:t>・2 HPA and 2 LNA</a:t>
            </a:r>
          </a:p>
          <a:p>
            <a:pPr marL="457200" lvl="1"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dirty="0"/>
              <a:t>・*Cross dipoles</a:t>
            </a:r>
          </a:p>
          <a:p>
            <a:pPr marL="457200" lvl="1"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dirty="0"/>
              <a:t>・TDD system</a:t>
            </a:r>
          </a:p>
          <a:p>
            <a:pPr marL="457200" lvl="1"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dirty="0"/>
              <a:t>・Carrier frequency 920MHz (ISM 900 MHz bands)</a:t>
            </a:r>
          </a:p>
          <a:p>
            <a:pPr marL="457200" lvl="1"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dirty="0"/>
              <a:t>・Polarization frequency 125kHz</a:t>
            </a:r>
          </a:p>
          <a:p>
            <a:pPr marL="457200" lvl="1"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dirty="0"/>
              <a:t>・Data rate 64bps</a:t>
            </a:r>
          </a:p>
          <a:p>
            <a:pPr marL="457200" lvl="1"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dirty="0"/>
              <a:t>・Output power &lt;20dBm</a:t>
            </a:r>
          </a:p>
          <a:p>
            <a:pPr marL="457200" lvl="1"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dirty="0"/>
              <a:t>・DBPSK modulation　8MHz</a:t>
            </a:r>
          </a:p>
          <a:p>
            <a:pPr marL="457200" lvl="1"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dirty="0"/>
              <a:t>・Carrier sense operation</a:t>
            </a:r>
          </a:p>
          <a:p>
            <a:pPr marL="457200" lvl="1"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dirty="0"/>
              <a:t>・Radio certifications (Japan, Singapore, Malaysia)</a:t>
            </a:r>
          </a:p>
          <a:p>
            <a:pPr marL="457200" lvl="1"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dirty="0"/>
              <a:t>・30x20x5 cm size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a:t>
            </a:fld>
            <a:endParaRPr lang="en-GB"/>
          </a:p>
        </p:txBody>
      </p:sp>
      <p:sp>
        <p:nvSpPr>
          <p:cNvPr id="5" name="Footer Placeholder 4"/>
          <p:cNvSpPr>
            <a:spLocks noGrp="1"/>
          </p:cNvSpPr>
          <p:nvPr>
            <p:ph type="ftr" idx="14"/>
          </p:nvPr>
        </p:nvSpPr>
        <p:spPr/>
        <p:txBody>
          <a:bodyPr/>
          <a:lstStyle/>
          <a:p>
            <a:r>
              <a:rPr lang="en-GB" dirty="0"/>
              <a:t>Ken Takei, Hitachi Ltd.</a:t>
            </a:r>
          </a:p>
        </p:txBody>
      </p:sp>
      <p:sp>
        <p:nvSpPr>
          <p:cNvPr id="4" name="Date Placeholder 3"/>
          <p:cNvSpPr>
            <a:spLocks noGrp="1"/>
          </p:cNvSpPr>
          <p:nvPr>
            <p:ph type="dt" idx="15"/>
          </p:nvPr>
        </p:nvSpPr>
        <p:spPr/>
        <p:txBody>
          <a:bodyPr/>
          <a:lstStyle/>
          <a:p>
            <a:r>
              <a:rPr lang="en-US"/>
              <a:t>March 2018</a:t>
            </a:r>
            <a:endParaRPr lang="en-GB"/>
          </a:p>
        </p:txBody>
      </p:sp>
      <p:pic>
        <p:nvPicPr>
          <p:cNvPr id="9" name="Picture 1" descr="DSC_0139">
            <a:extLst>
              <a:ext uri="{FF2B5EF4-FFF2-40B4-BE49-F238E27FC236}">
                <a16:creationId xmlns="" xmlns:a16="http://schemas.microsoft.com/office/drawing/2014/main" id="{1F0C468A-8119-4E7A-A4F4-47F4035AA1C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98311" y="2246483"/>
            <a:ext cx="1536918" cy="2736516"/>
          </a:xfrm>
          <a:prstGeom prst="rect">
            <a:avLst/>
          </a:prstGeom>
          <a:noFill/>
          <a:extLst>
            <a:ext uri="{909E8E84-426E-40DD-AFC4-6F175D3DCCD1}">
              <a14:hiddenFill xmlns:a14="http://schemas.microsoft.com/office/drawing/2010/main">
                <a:solidFill>
                  <a:srgbClr val="FFFFFF"/>
                </a:solidFill>
              </a14:hiddenFill>
            </a:ext>
          </a:extLst>
        </p:spPr>
      </p:pic>
      <p:sp>
        <p:nvSpPr>
          <p:cNvPr id="10" name="テキスト ボックス 6">
            <a:extLst>
              <a:ext uri="{FF2B5EF4-FFF2-40B4-BE49-F238E27FC236}">
                <a16:creationId xmlns="" xmlns:a16="http://schemas.microsoft.com/office/drawing/2014/main" id="{575B36E4-1B83-44CC-8D49-56EF70BA561D}"/>
              </a:ext>
            </a:extLst>
          </p:cNvPr>
          <p:cNvSpPr txBox="1"/>
          <p:nvPr/>
        </p:nvSpPr>
        <p:spPr>
          <a:xfrm>
            <a:off x="8695780" y="5019806"/>
            <a:ext cx="1141979" cy="307777"/>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kumimoji="1" lang="en-US" altLang="ja-JP" sz="1400" dirty="0">
                <a:solidFill>
                  <a:prstClr val="black"/>
                </a:solidFill>
                <a:latin typeface="Calibri"/>
                <a:ea typeface="ＭＳ Ｐゴシック" panose="020B0600070205080204" pitchFamily="34" charset="-128"/>
              </a:rPr>
              <a:t>*cross dipole</a:t>
            </a:r>
            <a:endParaRPr kumimoji="1" lang="ja-JP" altLang="en-US" sz="1400" dirty="0">
              <a:solidFill>
                <a:prstClr val="black"/>
              </a:solidFill>
              <a:latin typeface="Calibri"/>
              <a:ea typeface="ＭＳ Ｐゴシック" panose="020B0600070205080204"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latin typeface="Times New Roman" pitchFamily="18" charset="0"/>
                <a:cs typeface="Times New Roman" pitchFamily="18" charset="0"/>
              </a:rPr>
              <a:t>Field Test in Office (setup)</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dirty="0"/>
              <a:t>Ken Takei, Hitachi Ltd.</a:t>
            </a:r>
          </a:p>
        </p:txBody>
      </p:sp>
      <p:sp>
        <p:nvSpPr>
          <p:cNvPr id="4" name="Date Placeholder 3"/>
          <p:cNvSpPr>
            <a:spLocks noGrp="1"/>
          </p:cNvSpPr>
          <p:nvPr>
            <p:ph type="dt" idx="15"/>
          </p:nvPr>
        </p:nvSpPr>
        <p:spPr/>
        <p:txBody>
          <a:bodyPr/>
          <a:lstStyle/>
          <a:p>
            <a:r>
              <a:rPr lang="en-US"/>
              <a:t>March 2018</a:t>
            </a:r>
            <a:endParaRPr lang="en-GB"/>
          </a:p>
        </p:txBody>
      </p:sp>
      <p:grpSp>
        <p:nvGrpSpPr>
          <p:cNvPr id="110" name="グループ化 119">
            <a:extLst>
              <a:ext uri="{FF2B5EF4-FFF2-40B4-BE49-F238E27FC236}">
                <a16:creationId xmlns="" xmlns:a16="http://schemas.microsoft.com/office/drawing/2014/main" id="{F72F154E-2E53-4493-B352-1AF7F3759DC5}"/>
              </a:ext>
            </a:extLst>
          </p:cNvPr>
          <p:cNvGrpSpPr/>
          <p:nvPr/>
        </p:nvGrpSpPr>
        <p:grpSpPr>
          <a:xfrm>
            <a:off x="1960202" y="2390422"/>
            <a:ext cx="5183555" cy="2791178"/>
            <a:chOff x="112185" y="1656908"/>
            <a:chExt cx="6132481" cy="3689308"/>
          </a:xfrm>
        </p:grpSpPr>
        <p:grpSp>
          <p:nvGrpSpPr>
            <p:cNvPr id="111" name="グループ化 125">
              <a:extLst>
                <a:ext uri="{FF2B5EF4-FFF2-40B4-BE49-F238E27FC236}">
                  <a16:creationId xmlns="" xmlns:a16="http://schemas.microsoft.com/office/drawing/2014/main" id="{939B5BA9-99EF-4950-842D-09583A00E9EF}"/>
                </a:ext>
              </a:extLst>
            </p:cNvPr>
            <p:cNvGrpSpPr/>
            <p:nvPr/>
          </p:nvGrpSpPr>
          <p:grpSpPr>
            <a:xfrm>
              <a:off x="112185" y="4931269"/>
              <a:ext cx="3766889" cy="414947"/>
              <a:chOff x="538411" y="5466018"/>
              <a:chExt cx="3766889" cy="414947"/>
            </a:xfrm>
          </p:grpSpPr>
          <p:sp>
            <p:nvSpPr>
              <p:cNvPr id="203" name="テキスト ボックス 314">
                <a:extLst>
                  <a:ext uri="{FF2B5EF4-FFF2-40B4-BE49-F238E27FC236}">
                    <a16:creationId xmlns="" xmlns:a16="http://schemas.microsoft.com/office/drawing/2014/main" id="{3FEAFE2A-D3D1-492D-8751-F5F41CD08548}"/>
                  </a:ext>
                </a:extLst>
              </p:cNvPr>
              <p:cNvSpPr txBox="1"/>
              <p:nvPr/>
            </p:nvSpPr>
            <p:spPr>
              <a:xfrm>
                <a:off x="2064883" y="5466018"/>
                <a:ext cx="713944" cy="414947"/>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600" b="0" i="0" u="none" strike="noStrike" kern="0" cap="none" spc="0" normalizeH="0" baseline="0" noProof="0" dirty="0">
                    <a:ln>
                      <a:noFill/>
                    </a:ln>
                    <a:solidFill>
                      <a:prstClr val="black"/>
                    </a:solidFill>
                    <a:effectLst/>
                    <a:uLnTx/>
                    <a:uFillTx/>
                    <a:latin typeface="ＭＳ Ｐゴシック" panose="020B0600070205080204" pitchFamily="34" charset="-128"/>
                    <a:ea typeface="ＭＳ Ｐゴシック" panose="020B0600070205080204" pitchFamily="34" charset="-128"/>
                  </a:rPr>
                  <a:t>８ｍ</a:t>
                </a:r>
              </a:p>
            </p:txBody>
          </p:sp>
          <p:cxnSp>
            <p:nvCxnSpPr>
              <p:cNvPr id="204" name="直線矢印コネクタ 315">
                <a:extLst>
                  <a:ext uri="{FF2B5EF4-FFF2-40B4-BE49-F238E27FC236}">
                    <a16:creationId xmlns="" xmlns:a16="http://schemas.microsoft.com/office/drawing/2014/main" id="{9F3967BF-587E-432D-A573-8E4CB4E1E4A8}"/>
                  </a:ext>
                </a:extLst>
              </p:cNvPr>
              <p:cNvCxnSpPr/>
              <p:nvPr/>
            </p:nvCxnSpPr>
            <p:spPr bwMode="auto">
              <a:xfrm>
                <a:off x="538411" y="5512822"/>
                <a:ext cx="3766889" cy="0"/>
              </a:xfrm>
              <a:prstGeom prst="straightConnector1">
                <a:avLst/>
              </a:prstGeom>
              <a:noFill/>
              <a:ln w="28575" cap="flat" cmpd="sng" algn="ctr">
                <a:solidFill>
                  <a:sysClr val="windowText" lastClr="000000"/>
                </a:solidFill>
                <a:prstDash val="solid"/>
                <a:round/>
                <a:headEnd type="arrow"/>
                <a:tailEnd type="arrow"/>
              </a:ln>
              <a:effectLst/>
            </p:spPr>
          </p:cxnSp>
        </p:grpSp>
        <p:grpSp>
          <p:nvGrpSpPr>
            <p:cNvPr id="112" name="グループ化 127">
              <a:extLst>
                <a:ext uri="{FF2B5EF4-FFF2-40B4-BE49-F238E27FC236}">
                  <a16:creationId xmlns="" xmlns:a16="http://schemas.microsoft.com/office/drawing/2014/main" id="{78970C66-6748-4D52-85B7-647481C86AC4}"/>
                </a:ext>
              </a:extLst>
            </p:cNvPr>
            <p:cNvGrpSpPr/>
            <p:nvPr/>
          </p:nvGrpSpPr>
          <p:grpSpPr>
            <a:xfrm>
              <a:off x="4049081" y="3566023"/>
              <a:ext cx="1210361" cy="1345994"/>
              <a:chOff x="4475307" y="4100772"/>
              <a:chExt cx="1210361" cy="1345994"/>
            </a:xfrm>
          </p:grpSpPr>
          <p:cxnSp>
            <p:nvCxnSpPr>
              <p:cNvPr id="201" name="直線矢印コネクタ 312">
                <a:extLst>
                  <a:ext uri="{FF2B5EF4-FFF2-40B4-BE49-F238E27FC236}">
                    <a16:creationId xmlns="" xmlns:a16="http://schemas.microsoft.com/office/drawing/2014/main" id="{39600E61-6238-4C0D-AB3F-68CFCD7550C0}"/>
                  </a:ext>
                </a:extLst>
              </p:cNvPr>
              <p:cNvCxnSpPr/>
              <p:nvPr/>
            </p:nvCxnSpPr>
            <p:spPr bwMode="auto">
              <a:xfrm flipV="1">
                <a:off x="4475307" y="4100772"/>
                <a:ext cx="1205291" cy="1345994"/>
              </a:xfrm>
              <a:prstGeom prst="straightConnector1">
                <a:avLst/>
              </a:prstGeom>
              <a:noFill/>
              <a:ln w="28575" cap="flat" cmpd="sng" algn="ctr">
                <a:solidFill>
                  <a:sysClr val="windowText" lastClr="000000"/>
                </a:solidFill>
                <a:prstDash val="solid"/>
                <a:round/>
                <a:headEnd type="arrow"/>
                <a:tailEnd type="arrow"/>
              </a:ln>
              <a:effectLst/>
            </p:spPr>
          </p:cxnSp>
          <p:sp>
            <p:nvSpPr>
              <p:cNvPr id="202" name="テキスト ボックス 313">
                <a:extLst>
                  <a:ext uri="{FF2B5EF4-FFF2-40B4-BE49-F238E27FC236}">
                    <a16:creationId xmlns="" xmlns:a16="http://schemas.microsoft.com/office/drawing/2014/main" id="{64BEA807-DDF8-449C-B845-62096F0CA2CC}"/>
                  </a:ext>
                </a:extLst>
              </p:cNvPr>
              <p:cNvSpPr txBox="1"/>
              <p:nvPr/>
            </p:nvSpPr>
            <p:spPr>
              <a:xfrm>
                <a:off x="4971724" y="4685443"/>
                <a:ext cx="713944" cy="414948"/>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600" b="0" i="0" u="none" strike="noStrike" kern="0" cap="none" spc="0" normalizeH="0" baseline="0" noProof="0" dirty="0">
                    <a:ln>
                      <a:noFill/>
                    </a:ln>
                    <a:solidFill>
                      <a:prstClr val="black"/>
                    </a:solidFill>
                    <a:effectLst/>
                    <a:uLnTx/>
                    <a:uFillTx/>
                    <a:latin typeface="ＭＳ Ｐゴシック" panose="020B0600070205080204" pitchFamily="34" charset="-128"/>
                    <a:ea typeface="ＭＳ Ｐゴシック" panose="020B0600070205080204" pitchFamily="34" charset="-128"/>
                  </a:rPr>
                  <a:t>５ｍ</a:t>
                </a:r>
              </a:p>
            </p:txBody>
          </p:sp>
        </p:grpSp>
        <p:grpSp>
          <p:nvGrpSpPr>
            <p:cNvPr id="113" name="グループ化 128">
              <a:extLst>
                <a:ext uri="{FF2B5EF4-FFF2-40B4-BE49-F238E27FC236}">
                  <a16:creationId xmlns="" xmlns:a16="http://schemas.microsoft.com/office/drawing/2014/main" id="{9B3FCE99-A604-4699-AB5F-9C32A6DA6608}"/>
                </a:ext>
              </a:extLst>
            </p:cNvPr>
            <p:cNvGrpSpPr/>
            <p:nvPr/>
          </p:nvGrpSpPr>
          <p:grpSpPr>
            <a:xfrm rot="16200000">
              <a:off x="4747939" y="2108349"/>
              <a:ext cx="1948168" cy="1045286"/>
              <a:chOff x="1577506" y="2829090"/>
              <a:chExt cx="1948168" cy="1045286"/>
            </a:xfrm>
          </p:grpSpPr>
          <p:sp>
            <p:nvSpPr>
              <p:cNvPr id="199" name="テキスト ボックス 310">
                <a:extLst>
                  <a:ext uri="{FF2B5EF4-FFF2-40B4-BE49-F238E27FC236}">
                    <a16:creationId xmlns="" xmlns:a16="http://schemas.microsoft.com/office/drawing/2014/main" id="{7C068D2A-9B04-47CB-90F4-E0133A069EB8}"/>
                  </a:ext>
                </a:extLst>
              </p:cNvPr>
              <p:cNvSpPr txBox="1"/>
              <p:nvPr/>
            </p:nvSpPr>
            <p:spPr>
              <a:xfrm rot="5400000">
                <a:off x="2562290" y="3144259"/>
                <a:ext cx="1045286" cy="414947"/>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600" b="0" i="0" u="none" strike="noStrike" kern="0" cap="none" spc="0" normalizeH="0" baseline="0" noProof="0" dirty="0">
                    <a:ln>
                      <a:noFill/>
                    </a:ln>
                    <a:solidFill>
                      <a:prstClr val="black"/>
                    </a:solidFill>
                    <a:effectLst/>
                    <a:uLnTx/>
                    <a:uFillTx/>
                    <a:latin typeface="ＭＳ Ｐゴシック" panose="020B0600070205080204" pitchFamily="34" charset="-128"/>
                    <a:ea typeface="ＭＳ Ｐゴシック" panose="020B0600070205080204" pitchFamily="34" charset="-128"/>
                  </a:rPr>
                  <a:t>２．５ｍ</a:t>
                </a:r>
              </a:p>
            </p:txBody>
          </p:sp>
          <p:cxnSp>
            <p:nvCxnSpPr>
              <p:cNvPr id="200" name="直線矢印コネクタ 311">
                <a:extLst>
                  <a:ext uri="{FF2B5EF4-FFF2-40B4-BE49-F238E27FC236}">
                    <a16:creationId xmlns="" xmlns:a16="http://schemas.microsoft.com/office/drawing/2014/main" id="{3B467DB0-9FFD-4E31-AE03-9AD4B1C7C69C}"/>
                  </a:ext>
                </a:extLst>
              </p:cNvPr>
              <p:cNvCxnSpPr/>
              <p:nvPr/>
            </p:nvCxnSpPr>
            <p:spPr bwMode="auto">
              <a:xfrm rot="5400000" flipV="1">
                <a:off x="2551590" y="1930231"/>
                <a:ext cx="0" cy="1948168"/>
              </a:xfrm>
              <a:prstGeom prst="straightConnector1">
                <a:avLst/>
              </a:prstGeom>
              <a:noFill/>
              <a:ln w="28575" cap="flat" cmpd="sng" algn="ctr">
                <a:solidFill>
                  <a:sysClr val="windowText" lastClr="000000"/>
                </a:solidFill>
                <a:prstDash val="solid"/>
                <a:round/>
                <a:headEnd type="arrow"/>
                <a:tailEnd type="arrow"/>
              </a:ln>
              <a:effectLst/>
            </p:spPr>
          </p:cxnSp>
        </p:grpSp>
        <p:grpSp>
          <p:nvGrpSpPr>
            <p:cNvPr id="114" name="グループ化 129">
              <a:extLst>
                <a:ext uri="{FF2B5EF4-FFF2-40B4-BE49-F238E27FC236}">
                  <a16:creationId xmlns="" xmlns:a16="http://schemas.microsoft.com/office/drawing/2014/main" id="{65B4DFBC-A3DE-4439-B539-01E34004A55D}"/>
                </a:ext>
              </a:extLst>
            </p:cNvPr>
            <p:cNvGrpSpPr/>
            <p:nvPr/>
          </p:nvGrpSpPr>
          <p:grpSpPr>
            <a:xfrm>
              <a:off x="185311" y="1656908"/>
              <a:ext cx="4935059" cy="3202474"/>
              <a:chOff x="611537" y="2191657"/>
              <a:chExt cx="4935059" cy="3202474"/>
            </a:xfrm>
          </p:grpSpPr>
          <p:sp>
            <p:nvSpPr>
              <p:cNvPr id="194" name="平行四辺形 305">
                <a:extLst>
                  <a:ext uri="{FF2B5EF4-FFF2-40B4-BE49-F238E27FC236}">
                    <a16:creationId xmlns="" xmlns:a16="http://schemas.microsoft.com/office/drawing/2014/main" id="{7E754F1F-2D91-4554-B652-8A8BBD787DA5}"/>
                  </a:ext>
                </a:extLst>
              </p:cNvPr>
              <p:cNvSpPr/>
              <p:nvPr/>
            </p:nvSpPr>
            <p:spPr bwMode="auto">
              <a:xfrm>
                <a:off x="611537" y="4139825"/>
                <a:ext cx="4935059" cy="1254306"/>
              </a:xfrm>
              <a:prstGeom prst="parallelogram">
                <a:avLst>
                  <a:gd name="adj" fmla="val 101422"/>
                </a:avLst>
              </a:prstGeom>
              <a:solidFill>
                <a:srgbClr val="F79646"/>
              </a:solidFill>
              <a:ln w="2857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grpSp>
            <p:nvGrpSpPr>
              <p:cNvPr id="195" name="グループ化 306">
                <a:extLst>
                  <a:ext uri="{FF2B5EF4-FFF2-40B4-BE49-F238E27FC236}">
                    <a16:creationId xmlns="" xmlns:a16="http://schemas.microsoft.com/office/drawing/2014/main" id="{F12333DC-7575-4D05-9443-9B05C8A7F814}"/>
                  </a:ext>
                </a:extLst>
              </p:cNvPr>
              <p:cNvGrpSpPr/>
              <p:nvPr/>
            </p:nvGrpSpPr>
            <p:grpSpPr>
              <a:xfrm>
                <a:off x="611537" y="2191657"/>
                <a:ext cx="4935059" cy="3202474"/>
                <a:chOff x="611537" y="2191657"/>
                <a:chExt cx="4935059" cy="3202474"/>
              </a:xfrm>
            </p:grpSpPr>
            <p:cxnSp>
              <p:nvCxnSpPr>
                <p:cNvPr id="196" name="直線コネクタ 307">
                  <a:extLst>
                    <a:ext uri="{FF2B5EF4-FFF2-40B4-BE49-F238E27FC236}">
                      <a16:creationId xmlns="" xmlns:a16="http://schemas.microsoft.com/office/drawing/2014/main" id="{ABD62B38-C4FE-4B1E-B8C9-48E569E2AFDF}"/>
                    </a:ext>
                  </a:extLst>
                </p:cNvPr>
                <p:cNvCxnSpPr/>
                <p:nvPr/>
              </p:nvCxnSpPr>
              <p:spPr bwMode="auto">
                <a:xfrm>
                  <a:off x="1885950" y="2191657"/>
                  <a:ext cx="0" cy="1948168"/>
                </a:xfrm>
                <a:prstGeom prst="line">
                  <a:avLst/>
                </a:prstGeom>
                <a:noFill/>
                <a:ln w="28575" cap="flat" cmpd="sng" algn="ctr">
                  <a:solidFill>
                    <a:sysClr val="windowText" lastClr="000000"/>
                  </a:solidFill>
                  <a:prstDash val="sysDot"/>
                  <a:round/>
                  <a:headEnd type="none" w="med" len="med"/>
                  <a:tailEnd type="none" w="med" len="med"/>
                </a:ln>
                <a:effectLst/>
              </p:spPr>
            </p:cxnSp>
            <p:cxnSp>
              <p:nvCxnSpPr>
                <p:cNvPr id="197" name="直線コネクタ 308">
                  <a:extLst>
                    <a:ext uri="{FF2B5EF4-FFF2-40B4-BE49-F238E27FC236}">
                      <a16:creationId xmlns="" xmlns:a16="http://schemas.microsoft.com/office/drawing/2014/main" id="{7CE86DE9-5483-4125-A253-5977365D3820}"/>
                    </a:ext>
                  </a:extLst>
                </p:cNvPr>
                <p:cNvCxnSpPr/>
                <p:nvPr/>
              </p:nvCxnSpPr>
              <p:spPr bwMode="auto">
                <a:xfrm>
                  <a:off x="1885950" y="4130300"/>
                  <a:ext cx="3660646" cy="0"/>
                </a:xfrm>
                <a:prstGeom prst="line">
                  <a:avLst/>
                </a:prstGeom>
                <a:noFill/>
                <a:ln w="28575" cap="flat" cmpd="sng" algn="ctr">
                  <a:solidFill>
                    <a:sysClr val="windowText" lastClr="000000"/>
                  </a:solidFill>
                  <a:prstDash val="sysDot"/>
                  <a:round/>
                  <a:headEnd type="none" w="med" len="med"/>
                  <a:tailEnd type="none" w="med" len="med"/>
                </a:ln>
                <a:effectLst/>
              </p:spPr>
            </p:cxnSp>
            <p:cxnSp>
              <p:nvCxnSpPr>
                <p:cNvPr id="198" name="直線コネクタ 309">
                  <a:extLst>
                    <a:ext uri="{FF2B5EF4-FFF2-40B4-BE49-F238E27FC236}">
                      <a16:creationId xmlns="" xmlns:a16="http://schemas.microsoft.com/office/drawing/2014/main" id="{245690D1-AF56-4C14-98A6-32750275BEF7}"/>
                    </a:ext>
                  </a:extLst>
                </p:cNvPr>
                <p:cNvCxnSpPr/>
                <p:nvPr/>
              </p:nvCxnSpPr>
              <p:spPr bwMode="auto">
                <a:xfrm flipV="1">
                  <a:off x="611537" y="4130300"/>
                  <a:ext cx="1263831" cy="1263831"/>
                </a:xfrm>
                <a:prstGeom prst="line">
                  <a:avLst/>
                </a:prstGeom>
                <a:noFill/>
                <a:ln w="28575" cap="flat" cmpd="sng" algn="ctr">
                  <a:solidFill>
                    <a:sysClr val="windowText" lastClr="000000"/>
                  </a:solidFill>
                  <a:prstDash val="sysDot"/>
                  <a:round/>
                  <a:headEnd type="none" w="med" len="med"/>
                  <a:tailEnd type="none" w="med" len="med"/>
                </a:ln>
                <a:effectLst/>
              </p:spPr>
            </p:cxnSp>
          </p:grpSp>
        </p:grpSp>
        <p:grpSp>
          <p:nvGrpSpPr>
            <p:cNvPr id="115" name="グループ化 130">
              <a:extLst>
                <a:ext uri="{FF2B5EF4-FFF2-40B4-BE49-F238E27FC236}">
                  <a16:creationId xmlns="" xmlns:a16="http://schemas.microsoft.com/office/drawing/2014/main" id="{A221BBD6-6CE7-4871-816C-0452E9C29082}"/>
                </a:ext>
              </a:extLst>
            </p:cNvPr>
            <p:cNvGrpSpPr/>
            <p:nvPr/>
          </p:nvGrpSpPr>
          <p:grpSpPr>
            <a:xfrm>
              <a:off x="1785265" y="3240340"/>
              <a:ext cx="568555" cy="712586"/>
              <a:chOff x="6444826" y="3604725"/>
              <a:chExt cx="972210" cy="920076"/>
            </a:xfrm>
            <a:solidFill>
              <a:sysClr val="window" lastClr="FFFFFF">
                <a:lumMod val="50000"/>
              </a:sysClr>
            </a:solidFill>
          </p:grpSpPr>
          <p:sp>
            <p:nvSpPr>
              <p:cNvPr id="191" name="円柱 302">
                <a:extLst>
                  <a:ext uri="{FF2B5EF4-FFF2-40B4-BE49-F238E27FC236}">
                    <a16:creationId xmlns="" xmlns:a16="http://schemas.microsoft.com/office/drawing/2014/main" id="{2C4FEA59-51DB-480C-BCF0-BDB1B037C2DC}"/>
                  </a:ext>
                </a:extLst>
              </p:cNvPr>
              <p:cNvSpPr/>
              <p:nvPr/>
            </p:nvSpPr>
            <p:spPr bwMode="auto">
              <a:xfrm>
                <a:off x="6565714" y="4291126"/>
                <a:ext cx="730435" cy="233675"/>
              </a:xfrm>
              <a:prstGeom prst="can">
                <a:avLst>
                  <a:gd name="adj" fmla="val 50000"/>
                </a:avLst>
              </a:prstGeom>
              <a:grpFill/>
              <a:ln w="2857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92" name="円柱 303">
                <a:extLst>
                  <a:ext uri="{FF2B5EF4-FFF2-40B4-BE49-F238E27FC236}">
                    <a16:creationId xmlns="" xmlns:a16="http://schemas.microsoft.com/office/drawing/2014/main" id="{F7F20512-2AA9-4312-85B8-09C65B2220A1}"/>
                  </a:ext>
                </a:extLst>
              </p:cNvPr>
              <p:cNvSpPr/>
              <p:nvPr/>
            </p:nvSpPr>
            <p:spPr bwMode="auto">
              <a:xfrm>
                <a:off x="6889563" y="3918792"/>
                <a:ext cx="82736" cy="452925"/>
              </a:xfrm>
              <a:prstGeom prst="can">
                <a:avLst>
                  <a:gd name="adj" fmla="val 50000"/>
                </a:avLst>
              </a:prstGeom>
              <a:grpFill/>
              <a:ln w="2857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93" name="円柱 304">
                <a:extLst>
                  <a:ext uri="{FF2B5EF4-FFF2-40B4-BE49-F238E27FC236}">
                    <a16:creationId xmlns="" xmlns:a16="http://schemas.microsoft.com/office/drawing/2014/main" id="{707DD44D-874D-47CE-966A-2C767850D34C}"/>
                  </a:ext>
                </a:extLst>
              </p:cNvPr>
              <p:cNvSpPr/>
              <p:nvPr/>
            </p:nvSpPr>
            <p:spPr bwMode="auto">
              <a:xfrm>
                <a:off x="6444826" y="3604725"/>
                <a:ext cx="972210" cy="452925"/>
              </a:xfrm>
              <a:prstGeom prst="can">
                <a:avLst>
                  <a:gd name="adj" fmla="val 50000"/>
                </a:avLst>
              </a:prstGeom>
              <a:grpFill/>
              <a:ln w="2857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grpSp>
        <p:grpSp>
          <p:nvGrpSpPr>
            <p:cNvPr id="116" name="グループ化 131">
              <a:extLst>
                <a:ext uri="{FF2B5EF4-FFF2-40B4-BE49-F238E27FC236}">
                  <a16:creationId xmlns="" xmlns:a16="http://schemas.microsoft.com/office/drawing/2014/main" id="{DA5C4D86-9443-4710-84CA-FCDBEF8E3BF0}"/>
                </a:ext>
              </a:extLst>
            </p:cNvPr>
            <p:cNvGrpSpPr/>
            <p:nvPr/>
          </p:nvGrpSpPr>
          <p:grpSpPr>
            <a:xfrm>
              <a:off x="2421581" y="2216733"/>
              <a:ext cx="962691" cy="1639414"/>
              <a:chOff x="4514738" y="2751482"/>
              <a:chExt cx="962691" cy="1639414"/>
            </a:xfrm>
          </p:grpSpPr>
          <p:sp>
            <p:nvSpPr>
              <p:cNvPr id="188" name="直方体 299">
                <a:extLst>
                  <a:ext uri="{FF2B5EF4-FFF2-40B4-BE49-F238E27FC236}">
                    <a16:creationId xmlns="" xmlns:a16="http://schemas.microsoft.com/office/drawing/2014/main" id="{E324D0D9-55F8-4082-A17F-37088C95D654}"/>
                  </a:ext>
                </a:extLst>
              </p:cNvPr>
              <p:cNvSpPr/>
              <p:nvPr/>
            </p:nvSpPr>
            <p:spPr bwMode="auto">
              <a:xfrm>
                <a:off x="4514738" y="2751482"/>
                <a:ext cx="962691" cy="1639414"/>
              </a:xfrm>
              <a:prstGeom prst="cube">
                <a:avLst>
                  <a:gd name="adj" fmla="val 22416"/>
                </a:avLst>
              </a:prstGeom>
              <a:solidFill>
                <a:sysClr val="windowText" lastClr="000000">
                  <a:lumMod val="75000"/>
                  <a:lumOff val="25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cxnSp>
            <p:nvCxnSpPr>
              <p:cNvPr id="189" name="直線コネクタ 300">
                <a:extLst>
                  <a:ext uri="{FF2B5EF4-FFF2-40B4-BE49-F238E27FC236}">
                    <a16:creationId xmlns="" xmlns:a16="http://schemas.microsoft.com/office/drawing/2014/main" id="{5812BFBA-6874-4E8B-9943-3393CD937B30}"/>
                  </a:ext>
                </a:extLst>
              </p:cNvPr>
              <p:cNvCxnSpPr/>
              <p:nvPr/>
            </p:nvCxnSpPr>
            <p:spPr bwMode="auto">
              <a:xfrm flipV="1">
                <a:off x="4888185" y="2981304"/>
                <a:ext cx="0" cy="1395566"/>
              </a:xfrm>
              <a:prstGeom prst="line">
                <a:avLst/>
              </a:prstGeom>
              <a:noFill/>
              <a:ln w="9525" cap="flat" cmpd="sng" algn="ctr">
                <a:solidFill>
                  <a:sysClr val="window" lastClr="FFFFFF">
                    <a:lumMod val="50000"/>
                  </a:sysClr>
                </a:solidFill>
                <a:prstDash val="solid"/>
                <a:round/>
                <a:headEnd type="none" w="med" len="med"/>
                <a:tailEnd type="none" w="med" len="med"/>
              </a:ln>
              <a:effectLst/>
            </p:spPr>
          </p:cxnSp>
          <p:cxnSp>
            <p:nvCxnSpPr>
              <p:cNvPr id="190" name="直線コネクタ 301">
                <a:extLst>
                  <a:ext uri="{FF2B5EF4-FFF2-40B4-BE49-F238E27FC236}">
                    <a16:creationId xmlns="" xmlns:a16="http://schemas.microsoft.com/office/drawing/2014/main" id="{348165EF-B77C-4B46-8793-F8963FC13C89}"/>
                  </a:ext>
                </a:extLst>
              </p:cNvPr>
              <p:cNvCxnSpPr/>
              <p:nvPr/>
            </p:nvCxnSpPr>
            <p:spPr bwMode="auto">
              <a:xfrm flipH="1">
                <a:off x="4514739" y="3679087"/>
                <a:ext cx="749411" cy="0"/>
              </a:xfrm>
              <a:prstGeom prst="line">
                <a:avLst/>
              </a:prstGeom>
              <a:noFill/>
              <a:ln w="9525" cap="flat" cmpd="sng" algn="ctr">
                <a:solidFill>
                  <a:sysClr val="window" lastClr="FFFFFF">
                    <a:lumMod val="50000"/>
                  </a:sysClr>
                </a:solidFill>
                <a:prstDash val="solid"/>
                <a:round/>
                <a:headEnd type="none" w="med" len="med"/>
                <a:tailEnd type="none" w="med" len="med"/>
              </a:ln>
              <a:effectLst/>
            </p:spPr>
          </p:cxnSp>
        </p:grpSp>
        <p:grpSp>
          <p:nvGrpSpPr>
            <p:cNvPr id="117" name="グループ化 133">
              <a:extLst>
                <a:ext uri="{FF2B5EF4-FFF2-40B4-BE49-F238E27FC236}">
                  <a16:creationId xmlns="" xmlns:a16="http://schemas.microsoft.com/office/drawing/2014/main" id="{0F9B858F-E138-4BC7-B23D-B37F3E0A23AD}"/>
                </a:ext>
              </a:extLst>
            </p:cNvPr>
            <p:cNvGrpSpPr/>
            <p:nvPr/>
          </p:nvGrpSpPr>
          <p:grpSpPr>
            <a:xfrm>
              <a:off x="3251318" y="2216733"/>
              <a:ext cx="964432" cy="1639414"/>
              <a:chOff x="3676539" y="2751482"/>
              <a:chExt cx="964432" cy="1639414"/>
            </a:xfrm>
          </p:grpSpPr>
          <p:sp>
            <p:nvSpPr>
              <p:cNvPr id="185" name="直方体 296">
                <a:extLst>
                  <a:ext uri="{FF2B5EF4-FFF2-40B4-BE49-F238E27FC236}">
                    <a16:creationId xmlns="" xmlns:a16="http://schemas.microsoft.com/office/drawing/2014/main" id="{FA0C3B63-D174-41FD-8367-331D88C2E13E}"/>
                  </a:ext>
                </a:extLst>
              </p:cNvPr>
              <p:cNvSpPr/>
              <p:nvPr/>
            </p:nvSpPr>
            <p:spPr bwMode="auto">
              <a:xfrm>
                <a:off x="3678280" y="2751482"/>
                <a:ext cx="962691" cy="1639414"/>
              </a:xfrm>
              <a:prstGeom prst="cube">
                <a:avLst>
                  <a:gd name="adj" fmla="val 22416"/>
                </a:avLst>
              </a:prstGeom>
              <a:solidFill>
                <a:sysClr val="windowText" lastClr="000000">
                  <a:lumMod val="75000"/>
                  <a:lumOff val="25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cxnSp>
            <p:nvCxnSpPr>
              <p:cNvPr id="186" name="直線コネクタ 297">
                <a:extLst>
                  <a:ext uri="{FF2B5EF4-FFF2-40B4-BE49-F238E27FC236}">
                    <a16:creationId xmlns="" xmlns:a16="http://schemas.microsoft.com/office/drawing/2014/main" id="{C62A25A8-91B1-4C58-97C6-CA9ED4D8D64C}"/>
                  </a:ext>
                </a:extLst>
              </p:cNvPr>
              <p:cNvCxnSpPr/>
              <p:nvPr/>
            </p:nvCxnSpPr>
            <p:spPr bwMode="auto">
              <a:xfrm flipV="1">
                <a:off x="4049985" y="2981304"/>
                <a:ext cx="0" cy="1395566"/>
              </a:xfrm>
              <a:prstGeom prst="line">
                <a:avLst/>
              </a:prstGeom>
              <a:noFill/>
              <a:ln w="9525" cap="flat" cmpd="sng" algn="ctr">
                <a:solidFill>
                  <a:sysClr val="window" lastClr="FFFFFF">
                    <a:lumMod val="50000"/>
                  </a:sysClr>
                </a:solidFill>
                <a:prstDash val="solid"/>
                <a:round/>
                <a:headEnd type="none" w="med" len="med"/>
                <a:tailEnd type="none" w="med" len="med"/>
              </a:ln>
              <a:effectLst/>
            </p:spPr>
          </p:cxnSp>
          <p:cxnSp>
            <p:nvCxnSpPr>
              <p:cNvPr id="187" name="直線コネクタ 298">
                <a:extLst>
                  <a:ext uri="{FF2B5EF4-FFF2-40B4-BE49-F238E27FC236}">
                    <a16:creationId xmlns="" xmlns:a16="http://schemas.microsoft.com/office/drawing/2014/main" id="{F5EB177C-DCD2-4930-BD01-D0EA85CCA7FF}"/>
                  </a:ext>
                </a:extLst>
              </p:cNvPr>
              <p:cNvCxnSpPr/>
              <p:nvPr/>
            </p:nvCxnSpPr>
            <p:spPr bwMode="auto">
              <a:xfrm flipH="1">
                <a:off x="3676539" y="3679087"/>
                <a:ext cx="749411" cy="0"/>
              </a:xfrm>
              <a:prstGeom prst="line">
                <a:avLst/>
              </a:prstGeom>
              <a:noFill/>
              <a:ln w="9525" cap="flat" cmpd="sng" algn="ctr">
                <a:solidFill>
                  <a:sysClr val="window" lastClr="FFFFFF">
                    <a:lumMod val="50000"/>
                  </a:sysClr>
                </a:solidFill>
                <a:prstDash val="solid"/>
                <a:round/>
                <a:headEnd type="none" w="med" len="med"/>
                <a:tailEnd type="none" w="med" len="med"/>
              </a:ln>
              <a:effectLst/>
            </p:spPr>
          </p:cxnSp>
        </p:grpSp>
        <p:grpSp>
          <p:nvGrpSpPr>
            <p:cNvPr id="118" name="グループ化 134">
              <a:extLst>
                <a:ext uri="{FF2B5EF4-FFF2-40B4-BE49-F238E27FC236}">
                  <a16:creationId xmlns="" xmlns:a16="http://schemas.microsoft.com/office/drawing/2014/main" id="{55A57867-E95C-43FC-8E4A-C198CE9AA582}"/>
                </a:ext>
              </a:extLst>
            </p:cNvPr>
            <p:cNvGrpSpPr/>
            <p:nvPr/>
          </p:nvGrpSpPr>
          <p:grpSpPr>
            <a:xfrm>
              <a:off x="4086278" y="2216733"/>
              <a:ext cx="962691" cy="1639414"/>
              <a:chOff x="2841822" y="2751482"/>
              <a:chExt cx="962691" cy="1639414"/>
            </a:xfrm>
          </p:grpSpPr>
          <p:sp>
            <p:nvSpPr>
              <p:cNvPr id="183" name="直方体 294">
                <a:extLst>
                  <a:ext uri="{FF2B5EF4-FFF2-40B4-BE49-F238E27FC236}">
                    <a16:creationId xmlns="" xmlns:a16="http://schemas.microsoft.com/office/drawing/2014/main" id="{FBA6D190-5A71-465C-9789-6593CD1CF30D}"/>
                  </a:ext>
                </a:extLst>
              </p:cNvPr>
              <p:cNvSpPr/>
              <p:nvPr/>
            </p:nvSpPr>
            <p:spPr bwMode="auto">
              <a:xfrm>
                <a:off x="2841822" y="2751482"/>
                <a:ext cx="962691" cy="1639414"/>
              </a:xfrm>
              <a:prstGeom prst="cube">
                <a:avLst>
                  <a:gd name="adj" fmla="val 22416"/>
                </a:avLst>
              </a:prstGeom>
              <a:solidFill>
                <a:sysClr val="windowText" lastClr="000000">
                  <a:lumMod val="75000"/>
                  <a:lumOff val="25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cxnSp>
            <p:nvCxnSpPr>
              <p:cNvPr id="184" name="直線コネクタ 295">
                <a:extLst>
                  <a:ext uri="{FF2B5EF4-FFF2-40B4-BE49-F238E27FC236}">
                    <a16:creationId xmlns="" xmlns:a16="http://schemas.microsoft.com/office/drawing/2014/main" id="{031FF4A6-23BE-4C95-8FF5-97D254D897DB}"/>
                  </a:ext>
                </a:extLst>
              </p:cNvPr>
              <p:cNvCxnSpPr/>
              <p:nvPr/>
            </p:nvCxnSpPr>
            <p:spPr bwMode="auto">
              <a:xfrm flipV="1">
                <a:off x="3211785" y="2981304"/>
                <a:ext cx="0" cy="1395566"/>
              </a:xfrm>
              <a:prstGeom prst="line">
                <a:avLst/>
              </a:prstGeom>
              <a:noFill/>
              <a:ln w="9525" cap="flat" cmpd="sng" algn="ctr">
                <a:solidFill>
                  <a:sysClr val="window" lastClr="FFFFFF">
                    <a:lumMod val="50000"/>
                  </a:sysClr>
                </a:solidFill>
                <a:prstDash val="solid"/>
                <a:round/>
                <a:headEnd type="none" w="med" len="med"/>
                <a:tailEnd type="none" w="med" len="med"/>
              </a:ln>
              <a:effectLst/>
            </p:spPr>
          </p:cxnSp>
        </p:grpSp>
        <p:sp>
          <p:nvSpPr>
            <p:cNvPr id="119" name="直方体 135">
              <a:extLst>
                <a:ext uri="{FF2B5EF4-FFF2-40B4-BE49-F238E27FC236}">
                  <a16:creationId xmlns="" xmlns:a16="http://schemas.microsoft.com/office/drawing/2014/main" id="{915CF89D-7965-4142-97FD-AAAA0EE0B254}"/>
                </a:ext>
              </a:extLst>
            </p:cNvPr>
            <p:cNvSpPr/>
            <p:nvPr/>
          </p:nvSpPr>
          <p:spPr bwMode="auto">
            <a:xfrm>
              <a:off x="2203544" y="3312196"/>
              <a:ext cx="967449" cy="838498"/>
            </a:xfrm>
            <a:prstGeom prst="cube">
              <a:avLst>
                <a:gd name="adj" fmla="val 27258"/>
              </a:avLst>
            </a:prstGeom>
            <a:solidFill>
              <a:sysClr val="window" lastClr="FFFFFF">
                <a:lumMod val="50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20" name="直方体 136">
              <a:extLst>
                <a:ext uri="{FF2B5EF4-FFF2-40B4-BE49-F238E27FC236}">
                  <a16:creationId xmlns="" xmlns:a16="http://schemas.microsoft.com/office/drawing/2014/main" id="{29943D66-3F6C-4A45-AC89-8722B3C57498}"/>
                </a:ext>
              </a:extLst>
            </p:cNvPr>
            <p:cNvSpPr/>
            <p:nvPr/>
          </p:nvSpPr>
          <p:spPr bwMode="auto">
            <a:xfrm>
              <a:off x="3033280" y="3312196"/>
              <a:ext cx="967449" cy="838498"/>
            </a:xfrm>
            <a:prstGeom prst="cube">
              <a:avLst>
                <a:gd name="adj" fmla="val 27258"/>
              </a:avLst>
            </a:prstGeom>
            <a:solidFill>
              <a:sysClr val="window" lastClr="FFFFFF">
                <a:lumMod val="50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21" name="平行四辺形 137">
              <a:extLst>
                <a:ext uri="{FF2B5EF4-FFF2-40B4-BE49-F238E27FC236}">
                  <a16:creationId xmlns="" xmlns:a16="http://schemas.microsoft.com/office/drawing/2014/main" id="{76512054-0986-4B27-A0A0-1B6EF17845E3}"/>
                </a:ext>
              </a:extLst>
            </p:cNvPr>
            <p:cNvSpPr/>
            <p:nvPr/>
          </p:nvSpPr>
          <p:spPr bwMode="auto">
            <a:xfrm rot="1139368" flipH="1">
              <a:off x="4725552" y="2541210"/>
              <a:ext cx="507593" cy="621148"/>
            </a:xfrm>
            <a:prstGeom prst="parallelogram">
              <a:avLst>
                <a:gd name="adj" fmla="val 38237"/>
              </a:avLst>
            </a:prstGeom>
            <a:solidFill>
              <a:sysClr val="window" lastClr="FFFFFF">
                <a:lumMod val="50000"/>
              </a:sysClr>
            </a:solidFill>
            <a:ln w="2857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22" name="正方形/長方形 138">
              <a:extLst>
                <a:ext uri="{FF2B5EF4-FFF2-40B4-BE49-F238E27FC236}">
                  <a16:creationId xmlns="" xmlns:a16="http://schemas.microsoft.com/office/drawing/2014/main" id="{B843AC7C-F22D-402C-9438-74D8518F7B51}"/>
                </a:ext>
              </a:extLst>
            </p:cNvPr>
            <p:cNvSpPr/>
            <p:nvPr/>
          </p:nvSpPr>
          <p:spPr bwMode="auto">
            <a:xfrm>
              <a:off x="4101902" y="2467585"/>
              <a:ext cx="716179" cy="655309"/>
            </a:xfrm>
            <a:prstGeom prst="rect">
              <a:avLst/>
            </a:prstGeom>
            <a:solidFill>
              <a:sysClr val="window" lastClr="FFFFFF">
                <a:lumMod val="50000"/>
              </a:sysClr>
            </a:solidFill>
            <a:ln w="2857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cxnSp>
          <p:nvCxnSpPr>
            <p:cNvPr id="123" name="直線コネクタ 139">
              <a:extLst>
                <a:ext uri="{FF2B5EF4-FFF2-40B4-BE49-F238E27FC236}">
                  <a16:creationId xmlns="" xmlns:a16="http://schemas.microsoft.com/office/drawing/2014/main" id="{CE66FC51-0009-4442-BAE7-7A9655B464FD}"/>
                </a:ext>
              </a:extLst>
            </p:cNvPr>
            <p:cNvCxnSpPr/>
            <p:nvPr/>
          </p:nvCxnSpPr>
          <p:spPr bwMode="auto">
            <a:xfrm flipH="1">
              <a:off x="4088401" y="2798266"/>
              <a:ext cx="741991" cy="0"/>
            </a:xfrm>
            <a:prstGeom prst="line">
              <a:avLst/>
            </a:prstGeom>
            <a:noFill/>
            <a:ln w="9525" cap="flat" cmpd="sng" algn="ctr">
              <a:solidFill>
                <a:sysClr val="windowText" lastClr="000000">
                  <a:lumMod val="75000"/>
                  <a:lumOff val="25000"/>
                </a:sysClr>
              </a:solidFill>
              <a:prstDash val="solid"/>
              <a:round/>
              <a:headEnd type="none" w="med" len="med"/>
              <a:tailEnd type="none" w="med" len="med"/>
            </a:ln>
            <a:effectLst/>
          </p:spPr>
        </p:cxnSp>
        <p:cxnSp>
          <p:nvCxnSpPr>
            <p:cNvPr id="124" name="直線コネクタ 140">
              <a:extLst>
                <a:ext uri="{FF2B5EF4-FFF2-40B4-BE49-F238E27FC236}">
                  <a16:creationId xmlns="" xmlns:a16="http://schemas.microsoft.com/office/drawing/2014/main" id="{E668B8FB-8522-45C9-93BB-688663DB5B7F}"/>
                </a:ext>
              </a:extLst>
            </p:cNvPr>
            <p:cNvCxnSpPr>
              <a:stCxn id="122" idx="0"/>
            </p:cNvCxnSpPr>
            <p:nvPr/>
          </p:nvCxnSpPr>
          <p:spPr bwMode="auto">
            <a:xfrm flipH="1">
              <a:off x="4094503" y="2467585"/>
              <a:ext cx="365489" cy="330680"/>
            </a:xfrm>
            <a:prstGeom prst="line">
              <a:avLst/>
            </a:prstGeom>
            <a:noFill/>
            <a:ln w="9525" cap="flat" cmpd="sng" algn="ctr">
              <a:solidFill>
                <a:sysClr val="windowText" lastClr="000000">
                  <a:lumMod val="75000"/>
                  <a:lumOff val="25000"/>
                </a:sysClr>
              </a:solidFill>
              <a:prstDash val="solid"/>
              <a:round/>
              <a:headEnd type="none" w="med" len="med"/>
              <a:tailEnd type="none" w="med" len="med"/>
            </a:ln>
            <a:effectLst/>
          </p:spPr>
        </p:cxnSp>
        <p:cxnSp>
          <p:nvCxnSpPr>
            <p:cNvPr id="125" name="直線コネクタ 141">
              <a:extLst>
                <a:ext uri="{FF2B5EF4-FFF2-40B4-BE49-F238E27FC236}">
                  <a16:creationId xmlns="" xmlns:a16="http://schemas.microsoft.com/office/drawing/2014/main" id="{14E9078B-EFAF-46AD-AFA1-3A885BD501FA}"/>
                </a:ext>
              </a:extLst>
            </p:cNvPr>
            <p:cNvCxnSpPr/>
            <p:nvPr/>
          </p:nvCxnSpPr>
          <p:spPr bwMode="auto">
            <a:xfrm flipH="1">
              <a:off x="4094501" y="2810782"/>
              <a:ext cx="332189" cy="328972"/>
            </a:xfrm>
            <a:prstGeom prst="line">
              <a:avLst/>
            </a:prstGeom>
            <a:noFill/>
            <a:ln w="9525" cap="flat" cmpd="sng" algn="ctr">
              <a:solidFill>
                <a:sysClr val="windowText" lastClr="000000">
                  <a:lumMod val="75000"/>
                  <a:lumOff val="25000"/>
                </a:sysClr>
              </a:solidFill>
              <a:prstDash val="solid"/>
              <a:round/>
              <a:headEnd type="none" w="med" len="med"/>
              <a:tailEnd type="none" w="med" len="med"/>
            </a:ln>
            <a:effectLst/>
          </p:spPr>
        </p:cxnSp>
        <p:grpSp>
          <p:nvGrpSpPr>
            <p:cNvPr id="126" name="グループ化 142">
              <a:extLst>
                <a:ext uri="{FF2B5EF4-FFF2-40B4-BE49-F238E27FC236}">
                  <a16:creationId xmlns="" xmlns:a16="http://schemas.microsoft.com/office/drawing/2014/main" id="{710FF963-06AD-49A7-8A70-70B57E33C2BE}"/>
                </a:ext>
              </a:extLst>
            </p:cNvPr>
            <p:cNvGrpSpPr/>
            <p:nvPr/>
          </p:nvGrpSpPr>
          <p:grpSpPr>
            <a:xfrm>
              <a:off x="4340855" y="2485923"/>
              <a:ext cx="358921" cy="300944"/>
              <a:chOff x="7547440" y="3110420"/>
              <a:chExt cx="240560" cy="201702"/>
            </a:xfrm>
          </p:grpSpPr>
          <p:sp>
            <p:nvSpPr>
              <p:cNvPr id="180" name="二等辺三角形 291">
                <a:extLst>
                  <a:ext uri="{FF2B5EF4-FFF2-40B4-BE49-F238E27FC236}">
                    <a16:creationId xmlns="" xmlns:a16="http://schemas.microsoft.com/office/drawing/2014/main" id="{8A418D92-C24E-449C-88E4-0CEAB0B024C9}"/>
                  </a:ext>
                </a:extLst>
              </p:cNvPr>
              <p:cNvSpPr/>
              <p:nvPr/>
            </p:nvSpPr>
            <p:spPr bwMode="auto">
              <a:xfrm rot="10800000">
                <a:off x="7547440" y="3110420"/>
                <a:ext cx="96934" cy="83564"/>
              </a:xfrm>
              <a:prstGeom prst="triangle">
                <a:avLst/>
              </a:prstGeom>
              <a:solidFill>
                <a:sysClr val="window" lastClr="FFFFFF"/>
              </a:solidFill>
              <a:ln w="19050">
                <a:solidFill>
                  <a:srgbClr val="4F81BD"/>
                </a:solid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cxnSp>
            <p:nvCxnSpPr>
              <p:cNvPr id="181" name="直線コネクタ 292">
                <a:extLst>
                  <a:ext uri="{FF2B5EF4-FFF2-40B4-BE49-F238E27FC236}">
                    <a16:creationId xmlns="" xmlns:a16="http://schemas.microsoft.com/office/drawing/2014/main" id="{256DF0E5-DF7B-457A-A654-E6E1AE8D46FA}"/>
                  </a:ext>
                </a:extLst>
              </p:cNvPr>
              <p:cNvCxnSpPr>
                <a:endCxn id="180" idx="3"/>
              </p:cNvCxnSpPr>
              <p:nvPr/>
            </p:nvCxnSpPr>
            <p:spPr bwMode="auto">
              <a:xfrm flipV="1">
                <a:off x="7595739" y="3110420"/>
                <a:ext cx="168" cy="149176"/>
              </a:xfrm>
              <a:prstGeom prst="line">
                <a:avLst/>
              </a:prstGeom>
              <a:noFill/>
              <a:ln w="19050" cap="flat" cmpd="sng" algn="ctr">
                <a:solidFill>
                  <a:srgbClr val="4F81BD"/>
                </a:solidFill>
                <a:prstDash val="solid"/>
                <a:round/>
                <a:headEnd type="none" w="med" len="med"/>
                <a:tailEnd type="none" w="med" len="med"/>
              </a:ln>
              <a:effectLst/>
            </p:spPr>
          </p:cxnSp>
          <p:sp>
            <p:nvSpPr>
              <p:cNvPr id="182" name="直方体 293">
                <a:extLst>
                  <a:ext uri="{FF2B5EF4-FFF2-40B4-BE49-F238E27FC236}">
                    <a16:creationId xmlns="" xmlns:a16="http://schemas.microsoft.com/office/drawing/2014/main" id="{D3883694-8A5E-4FB4-8F85-5F7A1D7E7191}"/>
                  </a:ext>
                </a:extLst>
              </p:cNvPr>
              <p:cNvSpPr/>
              <p:nvPr/>
            </p:nvSpPr>
            <p:spPr bwMode="auto">
              <a:xfrm>
                <a:off x="7580294" y="3193984"/>
                <a:ext cx="207706" cy="118138"/>
              </a:xfrm>
              <a:prstGeom prst="cube">
                <a:avLst>
                  <a:gd name="adj" fmla="val 49471"/>
                </a:avLst>
              </a:prstGeom>
              <a:solidFill>
                <a:srgbClr val="1F497D">
                  <a:lumMod val="60000"/>
                  <a:lumOff val="40000"/>
                </a:srgb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grpSp>
        <p:grpSp>
          <p:nvGrpSpPr>
            <p:cNvPr id="127" name="グループ化 143">
              <a:extLst>
                <a:ext uri="{FF2B5EF4-FFF2-40B4-BE49-F238E27FC236}">
                  <a16:creationId xmlns="" xmlns:a16="http://schemas.microsoft.com/office/drawing/2014/main" id="{0427F920-CDD3-480E-A297-51CB143A8821}"/>
                </a:ext>
              </a:extLst>
            </p:cNvPr>
            <p:cNvGrpSpPr/>
            <p:nvPr/>
          </p:nvGrpSpPr>
          <p:grpSpPr>
            <a:xfrm>
              <a:off x="833185" y="3082399"/>
              <a:ext cx="918409" cy="1156575"/>
              <a:chOff x="1149970" y="3657641"/>
              <a:chExt cx="998165" cy="1257014"/>
            </a:xfrm>
          </p:grpSpPr>
          <p:sp>
            <p:nvSpPr>
              <p:cNvPr id="171" name="平行四辺形 282">
                <a:extLst>
                  <a:ext uri="{FF2B5EF4-FFF2-40B4-BE49-F238E27FC236}">
                    <a16:creationId xmlns="" xmlns:a16="http://schemas.microsoft.com/office/drawing/2014/main" id="{46F2E273-39A4-4149-8107-75D37557F168}"/>
                  </a:ext>
                </a:extLst>
              </p:cNvPr>
              <p:cNvSpPr/>
              <p:nvPr/>
            </p:nvSpPr>
            <p:spPr bwMode="auto">
              <a:xfrm rot="20740836">
                <a:off x="1668457" y="3657641"/>
                <a:ext cx="479678" cy="857341"/>
              </a:xfrm>
              <a:prstGeom prst="parallelogram">
                <a:avLst>
                  <a:gd name="adj" fmla="val 45693"/>
                </a:avLst>
              </a:prstGeom>
              <a:solidFill>
                <a:sysClr val="window" lastClr="FFFFFF">
                  <a:lumMod val="50000"/>
                </a:sysClr>
              </a:solidFill>
              <a:ln w="2857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grpSp>
            <p:nvGrpSpPr>
              <p:cNvPr id="172" name="グループ化 283">
                <a:extLst>
                  <a:ext uri="{FF2B5EF4-FFF2-40B4-BE49-F238E27FC236}">
                    <a16:creationId xmlns="" xmlns:a16="http://schemas.microsoft.com/office/drawing/2014/main" id="{4B8B0413-0EC8-4D50-BB6F-25677DE8FC82}"/>
                  </a:ext>
                </a:extLst>
              </p:cNvPr>
              <p:cNvGrpSpPr/>
              <p:nvPr/>
            </p:nvGrpSpPr>
            <p:grpSpPr>
              <a:xfrm>
                <a:off x="1149970" y="3674506"/>
                <a:ext cx="656942" cy="1240149"/>
                <a:chOff x="1149970" y="3674506"/>
                <a:chExt cx="656942" cy="1240149"/>
              </a:xfrm>
            </p:grpSpPr>
            <p:sp>
              <p:nvSpPr>
                <p:cNvPr id="173" name="平行四辺形 284">
                  <a:extLst>
                    <a:ext uri="{FF2B5EF4-FFF2-40B4-BE49-F238E27FC236}">
                      <a16:creationId xmlns="" xmlns:a16="http://schemas.microsoft.com/office/drawing/2014/main" id="{503F28D0-376B-4B3B-87DF-4B8B7AD5ED39}"/>
                    </a:ext>
                  </a:extLst>
                </p:cNvPr>
                <p:cNvSpPr/>
                <p:nvPr/>
              </p:nvSpPr>
              <p:spPr bwMode="auto">
                <a:xfrm rot="859164" flipH="1">
                  <a:off x="1330819" y="4063721"/>
                  <a:ext cx="476093" cy="850934"/>
                </a:xfrm>
                <a:prstGeom prst="parallelogram">
                  <a:avLst>
                    <a:gd name="adj" fmla="val 45693"/>
                  </a:avLst>
                </a:prstGeom>
                <a:solidFill>
                  <a:sysClr val="window" lastClr="FFFFFF">
                    <a:lumMod val="50000"/>
                  </a:sysClr>
                </a:solidFill>
                <a:ln w="2857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grpSp>
              <p:nvGrpSpPr>
                <p:cNvPr id="174" name="グループ化 285">
                  <a:extLst>
                    <a:ext uri="{FF2B5EF4-FFF2-40B4-BE49-F238E27FC236}">
                      <a16:creationId xmlns="" xmlns:a16="http://schemas.microsoft.com/office/drawing/2014/main" id="{ABB13F7B-EC23-41E1-99E5-DD9CDA6EBF17}"/>
                    </a:ext>
                  </a:extLst>
                </p:cNvPr>
                <p:cNvGrpSpPr/>
                <p:nvPr/>
              </p:nvGrpSpPr>
              <p:grpSpPr>
                <a:xfrm flipH="1">
                  <a:off x="1387861" y="3843607"/>
                  <a:ext cx="372630" cy="377535"/>
                  <a:chOff x="7547440" y="3110420"/>
                  <a:chExt cx="240560" cy="243727"/>
                </a:xfrm>
              </p:grpSpPr>
              <p:sp>
                <p:nvSpPr>
                  <p:cNvPr id="177" name="二等辺三角形 288">
                    <a:extLst>
                      <a:ext uri="{FF2B5EF4-FFF2-40B4-BE49-F238E27FC236}">
                        <a16:creationId xmlns="" xmlns:a16="http://schemas.microsoft.com/office/drawing/2014/main" id="{20248EF2-28AC-4D25-9D7F-790C71E7C13B}"/>
                      </a:ext>
                    </a:extLst>
                  </p:cNvPr>
                  <p:cNvSpPr/>
                  <p:nvPr/>
                </p:nvSpPr>
                <p:spPr bwMode="auto">
                  <a:xfrm rot="10800000">
                    <a:off x="7547440" y="3110420"/>
                    <a:ext cx="96934" cy="83564"/>
                  </a:xfrm>
                  <a:prstGeom prst="triangle">
                    <a:avLst/>
                  </a:prstGeom>
                  <a:solidFill>
                    <a:sysClr val="window" lastClr="FFFFFF"/>
                  </a:solidFill>
                  <a:ln w="19050">
                    <a:solidFill>
                      <a:srgbClr val="4F81BD"/>
                    </a:solid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cxnSp>
                <p:nvCxnSpPr>
                  <p:cNvPr id="178" name="直線コネクタ 289">
                    <a:extLst>
                      <a:ext uri="{FF2B5EF4-FFF2-40B4-BE49-F238E27FC236}">
                        <a16:creationId xmlns="" xmlns:a16="http://schemas.microsoft.com/office/drawing/2014/main" id="{DBD32103-BD33-42B5-8247-601F7ED9FF4D}"/>
                      </a:ext>
                    </a:extLst>
                  </p:cNvPr>
                  <p:cNvCxnSpPr>
                    <a:endCxn id="177" idx="3"/>
                  </p:cNvCxnSpPr>
                  <p:nvPr/>
                </p:nvCxnSpPr>
                <p:spPr bwMode="auto">
                  <a:xfrm flipV="1">
                    <a:off x="7595739" y="3110420"/>
                    <a:ext cx="168" cy="149176"/>
                  </a:xfrm>
                  <a:prstGeom prst="line">
                    <a:avLst/>
                  </a:prstGeom>
                  <a:noFill/>
                  <a:ln w="19050" cap="flat" cmpd="sng" algn="ctr">
                    <a:solidFill>
                      <a:srgbClr val="4F81BD"/>
                    </a:solidFill>
                    <a:prstDash val="solid"/>
                    <a:round/>
                    <a:headEnd type="none" w="med" len="med"/>
                    <a:tailEnd type="none" w="med" len="med"/>
                  </a:ln>
                  <a:effectLst/>
                </p:spPr>
              </p:cxnSp>
              <p:sp>
                <p:nvSpPr>
                  <p:cNvPr id="179" name="直方体 290">
                    <a:extLst>
                      <a:ext uri="{FF2B5EF4-FFF2-40B4-BE49-F238E27FC236}">
                        <a16:creationId xmlns="" xmlns:a16="http://schemas.microsoft.com/office/drawing/2014/main" id="{824BA61E-4ADE-4FE9-A96A-586704B91B8E}"/>
                      </a:ext>
                    </a:extLst>
                  </p:cNvPr>
                  <p:cNvSpPr/>
                  <p:nvPr/>
                </p:nvSpPr>
                <p:spPr bwMode="auto">
                  <a:xfrm flipH="1">
                    <a:off x="7580294" y="3236009"/>
                    <a:ext cx="207706" cy="118138"/>
                  </a:xfrm>
                  <a:prstGeom prst="cube">
                    <a:avLst>
                      <a:gd name="adj" fmla="val 49471"/>
                    </a:avLst>
                  </a:prstGeom>
                  <a:solidFill>
                    <a:srgbClr val="1F497D">
                      <a:lumMod val="60000"/>
                      <a:lumOff val="40000"/>
                    </a:srgb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grpSp>
            <p:sp>
              <p:nvSpPr>
                <p:cNvPr id="175" name="直方体 286">
                  <a:extLst>
                    <a:ext uri="{FF2B5EF4-FFF2-40B4-BE49-F238E27FC236}">
                      <a16:creationId xmlns="" xmlns:a16="http://schemas.microsoft.com/office/drawing/2014/main" id="{907B3EC9-5F20-48A7-B841-89D51FC78B4A}"/>
                    </a:ext>
                  </a:extLst>
                </p:cNvPr>
                <p:cNvSpPr/>
                <p:nvPr/>
              </p:nvSpPr>
              <p:spPr bwMode="auto">
                <a:xfrm>
                  <a:off x="1149970" y="3674506"/>
                  <a:ext cx="639396" cy="1219239"/>
                </a:xfrm>
                <a:prstGeom prst="cube">
                  <a:avLst>
                    <a:gd name="adj" fmla="val 54077"/>
                  </a:avLst>
                </a:prstGeom>
                <a:solidFill>
                  <a:sysClr val="windowText" lastClr="000000">
                    <a:lumMod val="75000"/>
                    <a:lumOff val="25000"/>
                    <a:alpha val="49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76" name="直方体 287">
                  <a:extLst>
                    <a:ext uri="{FF2B5EF4-FFF2-40B4-BE49-F238E27FC236}">
                      <a16:creationId xmlns="" xmlns:a16="http://schemas.microsoft.com/office/drawing/2014/main" id="{55BEC3A7-7AD2-4161-A27E-E5A5C5B4DCB5}"/>
                    </a:ext>
                  </a:extLst>
                </p:cNvPr>
                <p:cNvSpPr/>
                <p:nvPr/>
              </p:nvSpPr>
              <p:spPr bwMode="auto">
                <a:xfrm>
                  <a:off x="1178793" y="4073236"/>
                  <a:ext cx="591089" cy="336126"/>
                </a:xfrm>
                <a:prstGeom prst="cube">
                  <a:avLst>
                    <a:gd name="adj" fmla="val 96583"/>
                  </a:avLst>
                </a:prstGeom>
                <a:solidFill>
                  <a:sysClr val="windowText" lastClr="000000">
                    <a:lumMod val="75000"/>
                    <a:lumOff val="25000"/>
                    <a:alpha val="49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grpSp>
        </p:grpSp>
        <p:grpSp>
          <p:nvGrpSpPr>
            <p:cNvPr id="128" name="グループ化 144">
              <a:extLst>
                <a:ext uri="{FF2B5EF4-FFF2-40B4-BE49-F238E27FC236}">
                  <a16:creationId xmlns="" xmlns:a16="http://schemas.microsoft.com/office/drawing/2014/main" id="{E4D05575-4C82-4111-8BEB-DDD1882214E8}"/>
                </a:ext>
              </a:extLst>
            </p:cNvPr>
            <p:cNvGrpSpPr/>
            <p:nvPr/>
          </p:nvGrpSpPr>
          <p:grpSpPr>
            <a:xfrm>
              <a:off x="3494095" y="4107533"/>
              <a:ext cx="442129" cy="691002"/>
              <a:chOff x="5710366" y="4475698"/>
              <a:chExt cx="663588" cy="1037120"/>
            </a:xfrm>
          </p:grpSpPr>
          <p:sp>
            <p:nvSpPr>
              <p:cNvPr id="164" name="直方体 252">
                <a:extLst>
                  <a:ext uri="{FF2B5EF4-FFF2-40B4-BE49-F238E27FC236}">
                    <a16:creationId xmlns="" xmlns:a16="http://schemas.microsoft.com/office/drawing/2014/main" id="{DF899EC7-74B0-49D3-9D5E-4F5613618AAB}"/>
                  </a:ext>
                </a:extLst>
              </p:cNvPr>
              <p:cNvSpPr/>
              <p:nvPr/>
            </p:nvSpPr>
            <p:spPr bwMode="auto">
              <a:xfrm>
                <a:off x="5710366" y="4475698"/>
                <a:ext cx="239460" cy="686830"/>
              </a:xfrm>
              <a:prstGeom prst="cube">
                <a:avLst>
                  <a:gd name="adj" fmla="val 84381"/>
                </a:avLst>
              </a:prstGeom>
              <a:solidFill>
                <a:sysClr val="window" lastClr="FFFFFF">
                  <a:lumMod val="50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grpSp>
            <p:nvGrpSpPr>
              <p:cNvPr id="165" name="グループ化 255">
                <a:extLst>
                  <a:ext uri="{FF2B5EF4-FFF2-40B4-BE49-F238E27FC236}">
                    <a16:creationId xmlns="" xmlns:a16="http://schemas.microsoft.com/office/drawing/2014/main" id="{7E619EBB-DBAD-49EB-B813-6D424349E7C8}"/>
                  </a:ext>
                </a:extLst>
              </p:cNvPr>
              <p:cNvGrpSpPr/>
              <p:nvPr/>
            </p:nvGrpSpPr>
            <p:grpSpPr>
              <a:xfrm>
                <a:off x="5814962" y="5043473"/>
                <a:ext cx="427163" cy="469345"/>
                <a:chOff x="6565714" y="3918792"/>
                <a:chExt cx="730435" cy="606009"/>
              </a:xfrm>
              <a:solidFill>
                <a:sysClr val="window" lastClr="FFFFFF">
                  <a:lumMod val="50000"/>
                </a:sysClr>
              </a:solidFill>
            </p:grpSpPr>
            <p:sp>
              <p:nvSpPr>
                <p:cNvPr id="169" name="円柱 278">
                  <a:extLst>
                    <a:ext uri="{FF2B5EF4-FFF2-40B4-BE49-F238E27FC236}">
                      <a16:creationId xmlns="" xmlns:a16="http://schemas.microsoft.com/office/drawing/2014/main" id="{47A3F397-9685-45B3-AC7F-2E8A1D3AE5DD}"/>
                    </a:ext>
                  </a:extLst>
                </p:cNvPr>
                <p:cNvSpPr/>
                <p:nvPr/>
              </p:nvSpPr>
              <p:spPr bwMode="auto">
                <a:xfrm>
                  <a:off x="6565714" y="4291126"/>
                  <a:ext cx="730435" cy="233675"/>
                </a:xfrm>
                <a:prstGeom prst="can">
                  <a:avLst>
                    <a:gd name="adj" fmla="val 50000"/>
                  </a:avLst>
                </a:prstGeom>
                <a:grpFill/>
                <a:ln w="2857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70" name="円柱 279">
                  <a:extLst>
                    <a:ext uri="{FF2B5EF4-FFF2-40B4-BE49-F238E27FC236}">
                      <a16:creationId xmlns="" xmlns:a16="http://schemas.microsoft.com/office/drawing/2014/main" id="{EB69F3ED-95C6-496A-A9CB-B8A8E50FA3DA}"/>
                    </a:ext>
                  </a:extLst>
                </p:cNvPr>
                <p:cNvSpPr/>
                <p:nvPr/>
              </p:nvSpPr>
              <p:spPr bwMode="auto">
                <a:xfrm>
                  <a:off x="6889563" y="3918792"/>
                  <a:ext cx="82736" cy="452925"/>
                </a:xfrm>
                <a:prstGeom prst="can">
                  <a:avLst>
                    <a:gd name="adj" fmla="val 50000"/>
                  </a:avLst>
                </a:prstGeom>
                <a:grpFill/>
                <a:ln w="2857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grpSp>
          <p:sp>
            <p:nvSpPr>
              <p:cNvPr id="166" name="直方体 257">
                <a:extLst>
                  <a:ext uri="{FF2B5EF4-FFF2-40B4-BE49-F238E27FC236}">
                    <a16:creationId xmlns="" xmlns:a16="http://schemas.microsoft.com/office/drawing/2014/main" id="{C893B1CB-DE03-4EC3-AB5C-4D73D5DC274A}"/>
                  </a:ext>
                </a:extLst>
              </p:cNvPr>
              <p:cNvSpPr/>
              <p:nvPr/>
            </p:nvSpPr>
            <p:spPr bwMode="auto">
              <a:xfrm>
                <a:off x="5748358" y="4922036"/>
                <a:ext cx="625596" cy="242873"/>
              </a:xfrm>
              <a:prstGeom prst="cube">
                <a:avLst>
                  <a:gd name="adj" fmla="val 84381"/>
                </a:avLst>
              </a:prstGeom>
              <a:solidFill>
                <a:sysClr val="window" lastClr="FFFFFF">
                  <a:lumMod val="50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67" name="直方体 258">
                <a:extLst>
                  <a:ext uri="{FF2B5EF4-FFF2-40B4-BE49-F238E27FC236}">
                    <a16:creationId xmlns="" xmlns:a16="http://schemas.microsoft.com/office/drawing/2014/main" id="{E41FF1B1-5664-4905-9ABF-81A24F818A80}"/>
                  </a:ext>
                </a:extLst>
              </p:cNvPr>
              <p:cNvSpPr/>
              <p:nvPr/>
            </p:nvSpPr>
            <p:spPr bwMode="auto">
              <a:xfrm>
                <a:off x="5737665" y="4895341"/>
                <a:ext cx="342459" cy="87414"/>
              </a:xfrm>
              <a:prstGeom prst="cube">
                <a:avLst>
                  <a:gd name="adj" fmla="val 37163"/>
                </a:avLst>
              </a:prstGeom>
              <a:solidFill>
                <a:sysClr val="window" lastClr="FFFFFF">
                  <a:lumMod val="50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68" name="直方体 269">
                <a:extLst>
                  <a:ext uri="{FF2B5EF4-FFF2-40B4-BE49-F238E27FC236}">
                    <a16:creationId xmlns="" xmlns:a16="http://schemas.microsoft.com/office/drawing/2014/main" id="{B7FB45EA-C7FF-4421-85D1-E57AF4301D00}"/>
                  </a:ext>
                </a:extLst>
              </p:cNvPr>
              <p:cNvSpPr/>
              <p:nvPr/>
            </p:nvSpPr>
            <p:spPr bwMode="auto">
              <a:xfrm>
                <a:off x="5919594" y="4733073"/>
                <a:ext cx="342459" cy="87414"/>
              </a:xfrm>
              <a:prstGeom prst="cube">
                <a:avLst>
                  <a:gd name="adj" fmla="val 37163"/>
                </a:avLst>
              </a:prstGeom>
              <a:solidFill>
                <a:sysClr val="window" lastClr="FFFFFF">
                  <a:lumMod val="50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grpSp>
        <p:grpSp>
          <p:nvGrpSpPr>
            <p:cNvPr id="129" name="グループ化 145">
              <a:extLst>
                <a:ext uri="{FF2B5EF4-FFF2-40B4-BE49-F238E27FC236}">
                  <a16:creationId xmlns="" xmlns:a16="http://schemas.microsoft.com/office/drawing/2014/main" id="{F5F6514D-DC52-464A-86C0-D0612C177E82}"/>
                </a:ext>
              </a:extLst>
            </p:cNvPr>
            <p:cNvGrpSpPr/>
            <p:nvPr/>
          </p:nvGrpSpPr>
          <p:grpSpPr>
            <a:xfrm>
              <a:off x="3027046" y="4107533"/>
              <a:ext cx="442129" cy="691002"/>
              <a:chOff x="5710366" y="4475698"/>
              <a:chExt cx="663588" cy="1037120"/>
            </a:xfrm>
          </p:grpSpPr>
          <p:sp>
            <p:nvSpPr>
              <p:cNvPr id="157" name="直方体 226">
                <a:extLst>
                  <a:ext uri="{FF2B5EF4-FFF2-40B4-BE49-F238E27FC236}">
                    <a16:creationId xmlns="" xmlns:a16="http://schemas.microsoft.com/office/drawing/2014/main" id="{A4801584-DE9C-49B5-9C7C-DD8F39A58ECF}"/>
                  </a:ext>
                </a:extLst>
              </p:cNvPr>
              <p:cNvSpPr/>
              <p:nvPr/>
            </p:nvSpPr>
            <p:spPr bwMode="auto">
              <a:xfrm>
                <a:off x="5710366" y="4475698"/>
                <a:ext cx="239460" cy="686830"/>
              </a:xfrm>
              <a:prstGeom prst="cube">
                <a:avLst>
                  <a:gd name="adj" fmla="val 84381"/>
                </a:avLst>
              </a:prstGeom>
              <a:solidFill>
                <a:sysClr val="window" lastClr="FFFFFF">
                  <a:lumMod val="50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grpSp>
            <p:nvGrpSpPr>
              <p:cNvPr id="158" name="グループ化 228">
                <a:extLst>
                  <a:ext uri="{FF2B5EF4-FFF2-40B4-BE49-F238E27FC236}">
                    <a16:creationId xmlns="" xmlns:a16="http://schemas.microsoft.com/office/drawing/2014/main" id="{822FD06F-3DBF-4D6D-816B-A963E3A09DA9}"/>
                  </a:ext>
                </a:extLst>
              </p:cNvPr>
              <p:cNvGrpSpPr/>
              <p:nvPr/>
            </p:nvGrpSpPr>
            <p:grpSpPr>
              <a:xfrm>
                <a:off x="5814962" y="5043473"/>
                <a:ext cx="427163" cy="469345"/>
                <a:chOff x="6565714" y="3918792"/>
                <a:chExt cx="730435" cy="606009"/>
              </a:xfrm>
              <a:solidFill>
                <a:sysClr val="window" lastClr="FFFFFF">
                  <a:lumMod val="50000"/>
                </a:sysClr>
              </a:solidFill>
            </p:grpSpPr>
            <p:sp>
              <p:nvSpPr>
                <p:cNvPr id="162" name="円柱 235">
                  <a:extLst>
                    <a:ext uri="{FF2B5EF4-FFF2-40B4-BE49-F238E27FC236}">
                      <a16:creationId xmlns="" xmlns:a16="http://schemas.microsoft.com/office/drawing/2014/main" id="{66DC6B82-E784-4E65-978C-6F6B6E02C835}"/>
                    </a:ext>
                  </a:extLst>
                </p:cNvPr>
                <p:cNvSpPr/>
                <p:nvPr/>
              </p:nvSpPr>
              <p:spPr bwMode="auto">
                <a:xfrm>
                  <a:off x="6565714" y="4291126"/>
                  <a:ext cx="730435" cy="233675"/>
                </a:xfrm>
                <a:prstGeom prst="can">
                  <a:avLst>
                    <a:gd name="adj" fmla="val 50000"/>
                  </a:avLst>
                </a:prstGeom>
                <a:grpFill/>
                <a:ln w="2857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63" name="円柱 237">
                  <a:extLst>
                    <a:ext uri="{FF2B5EF4-FFF2-40B4-BE49-F238E27FC236}">
                      <a16:creationId xmlns="" xmlns:a16="http://schemas.microsoft.com/office/drawing/2014/main" id="{B14B202B-E673-4ABD-80A0-D1BB8EA466CE}"/>
                    </a:ext>
                  </a:extLst>
                </p:cNvPr>
                <p:cNvSpPr/>
                <p:nvPr/>
              </p:nvSpPr>
              <p:spPr bwMode="auto">
                <a:xfrm>
                  <a:off x="6889563" y="3918792"/>
                  <a:ext cx="82736" cy="452925"/>
                </a:xfrm>
                <a:prstGeom prst="can">
                  <a:avLst>
                    <a:gd name="adj" fmla="val 50000"/>
                  </a:avLst>
                </a:prstGeom>
                <a:grpFill/>
                <a:ln w="2857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grpSp>
          <p:sp>
            <p:nvSpPr>
              <p:cNvPr id="159" name="直方体 230">
                <a:extLst>
                  <a:ext uri="{FF2B5EF4-FFF2-40B4-BE49-F238E27FC236}">
                    <a16:creationId xmlns="" xmlns:a16="http://schemas.microsoft.com/office/drawing/2014/main" id="{19087DD7-5FE4-4AF3-B8A9-22AFA3607235}"/>
                  </a:ext>
                </a:extLst>
              </p:cNvPr>
              <p:cNvSpPr/>
              <p:nvPr/>
            </p:nvSpPr>
            <p:spPr bwMode="auto">
              <a:xfrm>
                <a:off x="5748358" y="4922036"/>
                <a:ext cx="625596" cy="242873"/>
              </a:xfrm>
              <a:prstGeom prst="cube">
                <a:avLst>
                  <a:gd name="adj" fmla="val 84381"/>
                </a:avLst>
              </a:prstGeom>
              <a:solidFill>
                <a:sysClr val="window" lastClr="FFFFFF">
                  <a:lumMod val="50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60" name="直方体 231">
                <a:extLst>
                  <a:ext uri="{FF2B5EF4-FFF2-40B4-BE49-F238E27FC236}">
                    <a16:creationId xmlns="" xmlns:a16="http://schemas.microsoft.com/office/drawing/2014/main" id="{58D240C6-E8D6-40CF-9BED-17BEF7C581E5}"/>
                  </a:ext>
                </a:extLst>
              </p:cNvPr>
              <p:cNvSpPr/>
              <p:nvPr/>
            </p:nvSpPr>
            <p:spPr bwMode="auto">
              <a:xfrm>
                <a:off x="5737665" y="4895341"/>
                <a:ext cx="342459" cy="87414"/>
              </a:xfrm>
              <a:prstGeom prst="cube">
                <a:avLst>
                  <a:gd name="adj" fmla="val 37163"/>
                </a:avLst>
              </a:prstGeom>
              <a:solidFill>
                <a:sysClr val="window" lastClr="FFFFFF">
                  <a:lumMod val="50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61" name="直方体 233">
                <a:extLst>
                  <a:ext uri="{FF2B5EF4-FFF2-40B4-BE49-F238E27FC236}">
                    <a16:creationId xmlns="" xmlns:a16="http://schemas.microsoft.com/office/drawing/2014/main" id="{B4E8814B-F15A-41AF-B020-B30412016E27}"/>
                  </a:ext>
                </a:extLst>
              </p:cNvPr>
              <p:cNvSpPr/>
              <p:nvPr/>
            </p:nvSpPr>
            <p:spPr bwMode="auto">
              <a:xfrm>
                <a:off x="5919594" y="4733073"/>
                <a:ext cx="342459" cy="87414"/>
              </a:xfrm>
              <a:prstGeom prst="cube">
                <a:avLst>
                  <a:gd name="adj" fmla="val 37163"/>
                </a:avLst>
              </a:prstGeom>
              <a:solidFill>
                <a:sysClr val="window" lastClr="FFFFFF">
                  <a:lumMod val="50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grpSp>
        <p:grpSp>
          <p:nvGrpSpPr>
            <p:cNvPr id="130" name="グループ化 146">
              <a:extLst>
                <a:ext uri="{FF2B5EF4-FFF2-40B4-BE49-F238E27FC236}">
                  <a16:creationId xmlns="" xmlns:a16="http://schemas.microsoft.com/office/drawing/2014/main" id="{CED26128-8B32-43B7-9F36-87BA91207808}"/>
                </a:ext>
              </a:extLst>
            </p:cNvPr>
            <p:cNvGrpSpPr/>
            <p:nvPr/>
          </p:nvGrpSpPr>
          <p:grpSpPr>
            <a:xfrm>
              <a:off x="2538254" y="4107533"/>
              <a:ext cx="442129" cy="691002"/>
              <a:chOff x="5710366" y="4475698"/>
              <a:chExt cx="663588" cy="1037120"/>
            </a:xfrm>
          </p:grpSpPr>
          <p:sp>
            <p:nvSpPr>
              <p:cNvPr id="150" name="直方体 206">
                <a:extLst>
                  <a:ext uri="{FF2B5EF4-FFF2-40B4-BE49-F238E27FC236}">
                    <a16:creationId xmlns="" xmlns:a16="http://schemas.microsoft.com/office/drawing/2014/main" id="{A3688543-6691-4374-AB62-C0F4801FDDEC}"/>
                  </a:ext>
                </a:extLst>
              </p:cNvPr>
              <p:cNvSpPr/>
              <p:nvPr/>
            </p:nvSpPr>
            <p:spPr bwMode="auto">
              <a:xfrm>
                <a:off x="5710366" y="4475698"/>
                <a:ext cx="239460" cy="686830"/>
              </a:xfrm>
              <a:prstGeom prst="cube">
                <a:avLst>
                  <a:gd name="adj" fmla="val 84381"/>
                </a:avLst>
              </a:prstGeom>
              <a:solidFill>
                <a:sysClr val="window" lastClr="FFFFFF">
                  <a:lumMod val="50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grpSp>
            <p:nvGrpSpPr>
              <p:cNvPr id="151" name="グループ化 210">
                <a:extLst>
                  <a:ext uri="{FF2B5EF4-FFF2-40B4-BE49-F238E27FC236}">
                    <a16:creationId xmlns="" xmlns:a16="http://schemas.microsoft.com/office/drawing/2014/main" id="{AB1E1276-15F0-407A-ADF4-41868CBA5AE2}"/>
                  </a:ext>
                </a:extLst>
              </p:cNvPr>
              <p:cNvGrpSpPr/>
              <p:nvPr/>
            </p:nvGrpSpPr>
            <p:grpSpPr>
              <a:xfrm>
                <a:off x="5814962" y="5043473"/>
                <a:ext cx="427163" cy="469345"/>
                <a:chOff x="6565714" y="3918792"/>
                <a:chExt cx="730435" cy="606009"/>
              </a:xfrm>
              <a:solidFill>
                <a:sysClr val="window" lastClr="FFFFFF">
                  <a:lumMod val="50000"/>
                </a:sysClr>
              </a:solidFill>
            </p:grpSpPr>
            <p:sp>
              <p:nvSpPr>
                <p:cNvPr id="155" name="円柱 218">
                  <a:extLst>
                    <a:ext uri="{FF2B5EF4-FFF2-40B4-BE49-F238E27FC236}">
                      <a16:creationId xmlns="" xmlns:a16="http://schemas.microsoft.com/office/drawing/2014/main" id="{00A749A2-CBA2-46CE-A595-58B464EEFA53}"/>
                    </a:ext>
                  </a:extLst>
                </p:cNvPr>
                <p:cNvSpPr/>
                <p:nvPr/>
              </p:nvSpPr>
              <p:spPr bwMode="auto">
                <a:xfrm>
                  <a:off x="6565714" y="4291126"/>
                  <a:ext cx="730435" cy="233675"/>
                </a:xfrm>
                <a:prstGeom prst="can">
                  <a:avLst>
                    <a:gd name="adj" fmla="val 50000"/>
                  </a:avLst>
                </a:prstGeom>
                <a:grpFill/>
                <a:ln w="2857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56" name="円柱 225">
                  <a:extLst>
                    <a:ext uri="{FF2B5EF4-FFF2-40B4-BE49-F238E27FC236}">
                      <a16:creationId xmlns="" xmlns:a16="http://schemas.microsoft.com/office/drawing/2014/main" id="{83A3F3E5-E95F-4056-BF75-98780D138E8F}"/>
                    </a:ext>
                  </a:extLst>
                </p:cNvPr>
                <p:cNvSpPr/>
                <p:nvPr/>
              </p:nvSpPr>
              <p:spPr bwMode="auto">
                <a:xfrm>
                  <a:off x="6889563" y="3918792"/>
                  <a:ext cx="82736" cy="452925"/>
                </a:xfrm>
                <a:prstGeom prst="can">
                  <a:avLst>
                    <a:gd name="adj" fmla="val 50000"/>
                  </a:avLst>
                </a:prstGeom>
                <a:grpFill/>
                <a:ln w="2857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grpSp>
          <p:sp>
            <p:nvSpPr>
              <p:cNvPr id="152" name="直方体 213">
                <a:extLst>
                  <a:ext uri="{FF2B5EF4-FFF2-40B4-BE49-F238E27FC236}">
                    <a16:creationId xmlns="" xmlns:a16="http://schemas.microsoft.com/office/drawing/2014/main" id="{E6992BB4-702C-4B87-A7B4-D0A63B92D6E6}"/>
                  </a:ext>
                </a:extLst>
              </p:cNvPr>
              <p:cNvSpPr/>
              <p:nvPr/>
            </p:nvSpPr>
            <p:spPr bwMode="auto">
              <a:xfrm>
                <a:off x="5748358" y="4922036"/>
                <a:ext cx="625596" cy="242873"/>
              </a:xfrm>
              <a:prstGeom prst="cube">
                <a:avLst>
                  <a:gd name="adj" fmla="val 84381"/>
                </a:avLst>
              </a:prstGeom>
              <a:solidFill>
                <a:sysClr val="window" lastClr="FFFFFF">
                  <a:lumMod val="50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53" name="直方体 214">
                <a:extLst>
                  <a:ext uri="{FF2B5EF4-FFF2-40B4-BE49-F238E27FC236}">
                    <a16:creationId xmlns="" xmlns:a16="http://schemas.microsoft.com/office/drawing/2014/main" id="{EF104F46-933E-4899-A3AC-A0EB2422A56D}"/>
                  </a:ext>
                </a:extLst>
              </p:cNvPr>
              <p:cNvSpPr/>
              <p:nvPr/>
            </p:nvSpPr>
            <p:spPr bwMode="auto">
              <a:xfrm>
                <a:off x="5737665" y="4895341"/>
                <a:ext cx="342459" cy="87414"/>
              </a:xfrm>
              <a:prstGeom prst="cube">
                <a:avLst>
                  <a:gd name="adj" fmla="val 37163"/>
                </a:avLst>
              </a:prstGeom>
              <a:solidFill>
                <a:sysClr val="window" lastClr="FFFFFF">
                  <a:lumMod val="50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54" name="直方体 216">
                <a:extLst>
                  <a:ext uri="{FF2B5EF4-FFF2-40B4-BE49-F238E27FC236}">
                    <a16:creationId xmlns="" xmlns:a16="http://schemas.microsoft.com/office/drawing/2014/main" id="{3D94F96A-374A-403F-985E-D789426FAE59}"/>
                  </a:ext>
                </a:extLst>
              </p:cNvPr>
              <p:cNvSpPr/>
              <p:nvPr/>
            </p:nvSpPr>
            <p:spPr bwMode="auto">
              <a:xfrm>
                <a:off x="5919594" y="4733073"/>
                <a:ext cx="342459" cy="87414"/>
              </a:xfrm>
              <a:prstGeom prst="cube">
                <a:avLst>
                  <a:gd name="adj" fmla="val 37163"/>
                </a:avLst>
              </a:prstGeom>
              <a:solidFill>
                <a:sysClr val="window" lastClr="FFFFFF">
                  <a:lumMod val="50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grpSp>
        <p:grpSp>
          <p:nvGrpSpPr>
            <p:cNvPr id="131" name="グループ化 147">
              <a:extLst>
                <a:ext uri="{FF2B5EF4-FFF2-40B4-BE49-F238E27FC236}">
                  <a16:creationId xmlns="" xmlns:a16="http://schemas.microsoft.com/office/drawing/2014/main" id="{328367CA-F348-4433-B4B1-88E316231A5D}"/>
                </a:ext>
              </a:extLst>
            </p:cNvPr>
            <p:cNvGrpSpPr/>
            <p:nvPr/>
          </p:nvGrpSpPr>
          <p:grpSpPr>
            <a:xfrm>
              <a:off x="1694168" y="4107533"/>
              <a:ext cx="442129" cy="691002"/>
              <a:chOff x="5710366" y="4475698"/>
              <a:chExt cx="663588" cy="1037120"/>
            </a:xfrm>
          </p:grpSpPr>
          <p:sp>
            <p:nvSpPr>
              <p:cNvPr id="143" name="直方体 183">
                <a:extLst>
                  <a:ext uri="{FF2B5EF4-FFF2-40B4-BE49-F238E27FC236}">
                    <a16:creationId xmlns="" xmlns:a16="http://schemas.microsoft.com/office/drawing/2014/main" id="{D8A55F88-9F6A-4ED7-BB87-B92D670739DB}"/>
                  </a:ext>
                </a:extLst>
              </p:cNvPr>
              <p:cNvSpPr/>
              <p:nvPr/>
            </p:nvSpPr>
            <p:spPr bwMode="auto">
              <a:xfrm>
                <a:off x="5710366" y="4475698"/>
                <a:ext cx="239460" cy="686830"/>
              </a:xfrm>
              <a:prstGeom prst="cube">
                <a:avLst>
                  <a:gd name="adj" fmla="val 84381"/>
                </a:avLst>
              </a:prstGeom>
              <a:solidFill>
                <a:sysClr val="window" lastClr="FFFFFF">
                  <a:lumMod val="50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grpSp>
            <p:nvGrpSpPr>
              <p:cNvPr id="144" name="グループ化 184">
                <a:extLst>
                  <a:ext uri="{FF2B5EF4-FFF2-40B4-BE49-F238E27FC236}">
                    <a16:creationId xmlns="" xmlns:a16="http://schemas.microsoft.com/office/drawing/2014/main" id="{30536B0A-4D05-42AF-ADE7-6B143D1314C9}"/>
                  </a:ext>
                </a:extLst>
              </p:cNvPr>
              <p:cNvGrpSpPr/>
              <p:nvPr/>
            </p:nvGrpSpPr>
            <p:grpSpPr>
              <a:xfrm>
                <a:off x="5814962" y="5043473"/>
                <a:ext cx="427163" cy="469345"/>
                <a:chOff x="6565714" y="3918792"/>
                <a:chExt cx="730435" cy="606009"/>
              </a:xfrm>
              <a:solidFill>
                <a:sysClr val="window" lastClr="FFFFFF">
                  <a:lumMod val="50000"/>
                </a:sysClr>
              </a:solidFill>
            </p:grpSpPr>
            <p:sp>
              <p:nvSpPr>
                <p:cNvPr id="148" name="円柱 204">
                  <a:extLst>
                    <a:ext uri="{FF2B5EF4-FFF2-40B4-BE49-F238E27FC236}">
                      <a16:creationId xmlns="" xmlns:a16="http://schemas.microsoft.com/office/drawing/2014/main" id="{CDB083A0-0683-4869-BE42-B09CEF69BD93}"/>
                    </a:ext>
                  </a:extLst>
                </p:cNvPr>
                <p:cNvSpPr/>
                <p:nvPr/>
              </p:nvSpPr>
              <p:spPr bwMode="auto">
                <a:xfrm>
                  <a:off x="6565714" y="4291126"/>
                  <a:ext cx="730435" cy="233675"/>
                </a:xfrm>
                <a:prstGeom prst="can">
                  <a:avLst>
                    <a:gd name="adj" fmla="val 50000"/>
                  </a:avLst>
                </a:prstGeom>
                <a:grpFill/>
                <a:ln w="2857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49" name="円柱 205">
                  <a:extLst>
                    <a:ext uri="{FF2B5EF4-FFF2-40B4-BE49-F238E27FC236}">
                      <a16:creationId xmlns="" xmlns:a16="http://schemas.microsoft.com/office/drawing/2014/main" id="{CBF934EE-7725-4D7F-9030-7A2B64E74B83}"/>
                    </a:ext>
                  </a:extLst>
                </p:cNvPr>
                <p:cNvSpPr/>
                <p:nvPr/>
              </p:nvSpPr>
              <p:spPr bwMode="auto">
                <a:xfrm>
                  <a:off x="6889563" y="3918792"/>
                  <a:ext cx="82736" cy="452925"/>
                </a:xfrm>
                <a:prstGeom prst="can">
                  <a:avLst>
                    <a:gd name="adj" fmla="val 50000"/>
                  </a:avLst>
                </a:prstGeom>
                <a:grpFill/>
                <a:ln w="2857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grpSp>
          <p:sp>
            <p:nvSpPr>
              <p:cNvPr id="145" name="直方体 185">
                <a:extLst>
                  <a:ext uri="{FF2B5EF4-FFF2-40B4-BE49-F238E27FC236}">
                    <a16:creationId xmlns="" xmlns:a16="http://schemas.microsoft.com/office/drawing/2014/main" id="{26196C39-CA68-48AF-959C-44A4AA8F7713}"/>
                  </a:ext>
                </a:extLst>
              </p:cNvPr>
              <p:cNvSpPr/>
              <p:nvPr/>
            </p:nvSpPr>
            <p:spPr bwMode="auto">
              <a:xfrm>
                <a:off x="5748358" y="4922036"/>
                <a:ext cx="625596" cy="242873"/>
              </a:xfrm>
              <a:prstGeom prst="cube">
                <a:avLst>
                  <a:gd name="adj" fmla="val 84381"/>
                </a:avLst>
              </a:prstGeom>
              <a:solidFill>
                <a:sysClr val="window" lastClr="FFFFFF">
                  <a:lumMod val="50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46" name="直方体 186">
                <a:extLst>
                  <a:ext uri="{FF2B5EF4-FFF2-40B4-BE49-F238E27FC236}">
                    <a16:creationId xmlns="" xmlns:a16="http://schemas.microsoft.com/office/drawing/2014/main" id="{20FB9E32-A5D3-4E6F-9BE9-A6C70C574C11}"/>
                  </a:ext>
                </a:extLst>
              </p:cNvPr>
              <p:cNvSpPr/>
              <p:nvPr/>
            </p:nvSpPr>
            <p:spPr bwMode="auto">
              <a:xfrm>
                <a:off x="5737665" y="4895341"/>
                <a:ext cx="342459" cy="87414"/>
              </a:xfrm>
              <a:prstGeom prst="cube">
                <a:avLst>
                  <a:gd name="adj" fmla="val 37163"/>
                </a:avLst>
              </a:prstGeom>
              <a:solidFill>
                <a:sysClr val="window" lastClr="FFFFFF">
                  <a:lumMod val="50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47" name="直方体 196">
                <a:extLst>
                  <a:ext uri="{FF2B5EF4-FFF2-40B4-BE49-F238E27FC236}">
                    <a16:creationId xmlns="" xmlns:a16="http://schemas.microsoft.com/office/drawing/2014/main" id="{A9DC7689-6888-40C2-9713-9B5DEC124DE5}"/>
                  </a:ext>
                </a:extLst>
              </p:cNvPr>
              <p:cNvSpPr/>
              <p:nvPr/>
            </p:nvSpPr>
            <p:spPr bwMode="auto">
              <a:xfrm>
                <a:off x="5919594" y="4733073"/>
                <a:ext cx="342459" cy="87414"/>
              </a:xfrm>
              <a:prstGeom prst="cube">
                <a:avLst>
                  <a:gd name="adj" fmla="val 37163"/>
                </a:avLst>
              </a:prstGeom>
              <a:solidFill>
                <a:sysClr val="window" lastClr="FFFFFF">
                  <a:lumMod val="50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grpSp>
        <p:grpSp>
          <p:nvGrpSpPr>
            <p:cNvPr id="132" name="グループ化 148">
              <a:extLst>
                <a:ext uri="{FF2B5EF4-FFF2-40B4-BE49-F238E27FC236}">
                  <a16:creationId xmlns="" xmlns:a16="http://schemas.microsoft.com/office/drawing/2014/main" id="{5C12018B-D0F2-4AF9-B00B-D479CC217CC0}"/>
                </a:ext>
              </a:extLst>
            </p:cNvPr>
            <p:cNvGrpSpPr/>
            <p:nvPr/>
          </p:nvGrpSpPr>
          <p:grpSpPr>
            <a:xfrm>
              <a:off x="1196965" y="4107533"/>
              <a:ext cx="442129" cy="691002"/>
              <a:chOff x="5710366" y="4475698"/>
              <a:chExt cx="663588" cy="1037120"/>
            </a:xfrm>
          </p:grpSpPr>
          <p:sp>
            <p:nvSpPr>
              <p:cNvPr id="136" name="直方体 154">
                <a:extLst>
                  <a:ext uri="{FF2B5EF4-FFF2-40B4-BE49-F238E27FC236}">
                    <a16:creationId xmlns="" xmlns:a16="http://schemas.microsoft.com/office/drawing/2014/main" id="{930153A3-BCB5-402E-9461-C48899D589F8}"/>
                  </a:ext>
                </a:extLst>
              </p:cNvPr>
              <p:cNvSpPr/>
              <p:nvPr/>
            </p:nvSpPr>
            <p:spPr bwMode="auto">
              <a:xfrm>
                <a:off x="5710366" y="4475698"/>
                <a:ext cx="239460" cy="686830"/>
              </a:xfrm>
              <a:prstGeom prst="cube">
                <a:avLst>
                  <a:gd name="adj" fmla="val 84381"/>
                </a:avLst>
              </a:prstGeom>
              <a:solidFill>
                <a:sysClr val="window" lastClr="FFFFFF">
                  <a:lumMod val="50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grpSp>
            <p:nvGrpSpPr>
              <p:cNvPr id="137" name="グループ化 162">
                <a:extLst>
                  <a:ext uri="{FF2B5EF4-FFF2-40B4-BE49-F238E27FC236}">
                    <a16:creationId xmlns="" xmlns:a16="http://schemas.microsoft.com/office/drawing/2014/main" id="{2850E839-D569-4A95-99DE-84C7266F9DA8}"/>
                  </a:ext>
                </a:extLst>
              </p:cNvPr>
              <p:cNvGrpSpPr/>
              <p:nvPr/>
            </p:nvGrpSpPr>
            <p:grpSpPr>
              <a:xfrm>
                <a:off x="5814962" y="5043473"/>
                <a:ext cx="427163" cy="469345"/>
                <a:chOff x="6565714" y="3918792"/>
                <a:chExt cx="730435" cy="606009"/>
              </a:xfrm>
              <a:solidFill>
                <a:sysClr val="window" lastClr="FFFFFF">
                  <a:lumMod val="50000"/>
                </a:sysClr>
              </a:solidFill>
            </p:grpSpPr>
            <p:sp>
              <p:nvSpPr>
                <p:cNvPr id="141" name="円柱 180">
                  <a:extLst>
                    <a:ext uri="{FF2B5EF4-FFF2-40B4-BE49-F238E27FC236}">
                      <a16:creationId xmlns="" xmlns:a16="http://schemas.microsoft.com/office/drawing/2014/main" id="{C8955A42-3FDF-4A43-81AA-F1BF506BBD36}"/>
                    </a:ext>
                  </a:extLst>
                </p:cNvPr>
                <p:cNvSpPr/>
                <p:nvPr/>
              </p:nvSpPr>
              <p:spPr bwMode="auto">
                <a:xfrm>
                  <a:off x="6565714" y="4291126"/>
                  <a:ext cx="730435" cy="233675"/>
                </a:xfrm>
                <a:prstGeom prst="can">
                  <a:avLst>
                    <a:gd name="adj" fmla="val 50000"/>
                  </a:avLst>
                </a:prstGeom>
                <a:grpFill/>
                <a:ln w="2857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42" name="円柱 182">
                  <a:extLst>
                    <a:ext uri="{FF2B5EF4-FFF2-40B4-BE49-F238E27FC236}">
                      <a16:creationId xmlns="" xmlns:a16="http://schemas.microsoft.com/office/drawing/2014/main" id="{B3477A2C-FA56-4380-8FA0-B1E4A4780381}"/>
                    </a:ext>
                  </a:extLst>
                </p:cNvPr>
                <p:cNvSpPr/>
                <p:nvPr/>
              </p:nvSpPr>
              <p:spPr bwMode="auto">
                <a:xfrm>
                  <a:off x="6889563" y="3918792"/>
                  <a:ext cx="82736" cy="452925"/>
                </a:xfrm>
                <a:prstGeom prst="can">
                  <a:avLst>
                    <a:gd name="adj" fmla="val 50000"/>
                  </a:avLst>
                </a:prstGeom>
                <a:grpFill/>
                <a:ln w="2857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grpSp>
          <p:sp>
            <p:nvSpPr>
              <p:cNvPr id="138" name="直方体 163">
                <a:extLst>
                  <a:ext uri="{FF2B5EF4-FFF2-40B4-BE49-F238E27FC236}">
                    <a16:creationId xmlns="" xmlns:a16="http://schemas.microsoft.com/office/drawing/2014/main" id="{DC10C5E8-F046-4AE6-BC68-4B0C4FD35DFA}"/>
                  </a:ext>
                </a:extLst>
              </p:cNvPr>
              <p:cNvSpPr/>
              <p:nvPr/>
            </p:nvSpPr>
            <p:spPr bwMode="auto">
              <a:xfrm>
                <a:off x="5748358" y="4922036"/>
                <a:ext cx="625596" cy="242873"/>
              </a:xfrm>
              <a:prstGeom prst="cube">
                <a:avLst>
                  <a:gd name="adj" fmla="val 84381"/>
                </a:avLst>
              </a:prstGeom>
              <a:solidFill>
                <a:sysClr val="window" lastClr="FFFFFF">
                  <a:lumMod val="50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39" name="直方体 173">
                <a:extLst>
                  <a:ext uri="{FF2B5EF4-FFF2-40B4-BE49-F238E27FC236}">
                    <a16:creationId xmlns="" xmlns:a16="http://schemas.microsoft.com/office/drawing/2014/main" id="{45246711-A516-42FE-AFB7-A3912F956A74}"/>
                  </a:ext>
                </a:extLst>
              </p:cNvPr>
              <p:cNvSpPr/>
              <p:nvPr/>
            </p:nvSpPr>
            <p:spPr bwMode="auto">
              <a:xfrm>
                <a:off x="5737665" y="4895341"/>
                <a:ext cx="342459" cy="87414"/>
              </a:xfrm>
              <a:prstGeom prst="cube">
                <a:avLst>
                  <a:gd name="adj" fmla="val 37163"/>
                </a:avLst>
              </a:prstGeom>
              <a:solidFill>
                <a:sysClr val="window" lastClr="FFFFFF">
                  <a:lumMod val="50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40" name="直方体 174">
                <a:extLst>
                  <a:ext uri="{FF2B5EF4-FFF2-40B4-BE49-F238E27FC236}">
                    <a16:creationId xmlns="" xmlns:a16="http://schemas.microsoft.com/office/drawing/2014/main" id="{220A35EF-4003-4B97-98D3-7C30CB4DBB39}"/>
                  </a:ext>
                </a:extLst>
              </p:cNvPr>
              <p:cNvSpPr/>
              <p:nvPr/>
            </p:nvSpPr>
            <p:spPr bwMode="auto">
              <a:xfrm>
                <a:off x="5919594" y="4733073"/>
                <a:ext cx="342459" cy="87414"/>
              </a:xfrm>
              <a:prstGeom prst="cube">
                <a:avLst>
                  <a:gd name="adj" fmla="val 37163"/>
                </a:avLst>
              </a:prstGeom>
              <a:solidFill>
                <a:sysClr val="window" lastClr="FFFFFF">
                  <a:lumMod val="50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grpSp>
        <p:sp>
          <p:nvSpPr>
            <p:cNvPr id="133" name="直方体 149">
              <a:extLst>
                <a:ext uri="{FF2B5EF4-FFF2-40B4-BE49-F238E27FC236}">
                  <a16:creationId xmlns="" xmlns:a16="http://schemas.microsoft.com/office/drawing/2014/main" id="{6994DD51-7AC1-41C2-8CD0-E3610CC4ED6A}"/>
                </a:ext>
              </a:extLst>
            </p:cNvPr>
            <p:cNvSpPr/>
            <p:nvPr/>
          </p:nvSpPr>
          <p:spPr bwMode="auto">
            <a:xfrm>
              <a:off x="485975" y="2959128"/>
              <a:ext cx="292462" cy="1606018"/>
            </a:xfrm>
            <a:prstGeom prst="cube">
              <a:avLst>
                <a:gd name="adj" fmla="val 84929"/>
              </a:avLst>
            </a:prstGeom>
            <a:solidFill>
              <a:sysClr val="window" lastClr="FFFFFF">
                <a:lumMod val="50000"/>
              </a:sysClr>
            </a:solidFill>
            <a:ln w="28575">
              <a:noFill/>
              <a:prstDash val="solid"/>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34" name="平行四辺形 150">
              <a:extLst>
                <a:ext uri="{FF2B5EF4-FFF2-40B4-BE49-F238E27FC236}">
                  <a16:creationId xmlns="" xmlns:a16="http://schemas.microsoft.com/office/drawing/2014/main" id="{925B34F0-84F0-4FD3-9EA9-95AABB7ABB6E}"/>
                </a:ext>
              </a:extLst>
            </p:cNvPr>
            <p:cNvSpPr/>
            <p:nvPr/>
          </p:nvSpPr>
          <p:spPr bwMode="auto">
            <a:xfrm rot="20460632">
              <a:off x="3690273" y="2541208"/>
              <a:ext cx="507593" cy="621148"/>
            </a:xfrm>
            <a:prstGeom prst="parallelogram">
              <a:avLst>
                <a:gd name="adj" fmla="val 38237"/>
              </a:avLst>
            </a:prstGeom>
            <a:solidFill>
              <a:sysClr val="window" lastClr="FFFFFF">
                <a:lumMod val="50000"/>
              </a:sysClr>
            </a:solidFill>
            <a:ln w="28575">
              <a:noFill/>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sp>
          <p:nvSpPr>
            <p:cNvPr id="135" name="直方体 152">
              <a:extLst>
                <a:ext uri="{FF2B5EF4-FFF2-40B4-BE49-F238E27FC236}">
                  <a16:creationId xmlns="" xmlns:a16="http://schemas.microsoft.com/office/drawing/2014/main" id="{C1FDDEE4-999A-41DA-8ACA-5E004EF7BFA3}"/>
                </a:ext>
              </a:extLst>
            </p:cNvPr>
            <p:cNvSpPr/>
            <p:nvPr/>
          </p:nvSpPr>
          <p:spPr bwMode="auto">
            <a:xfrm>
              <a:off x="185312" y="1656908"/>
              <a:ext cx="4935059" cy="3202474"/>
            </a:xfrm>
            <a:prstGeom prst="cube">
              <a:avLst>
                <a:gd name="adj" fmla="val 39986"/>
              </a:avLst>
            </a:prstGeom>
            <a:noFill/>
            <a:ln w="28575">
              <a:solidFill>
                <a:sysClr val="windowText" lastClr="000000"/>
              </a:solidFill>
              <a:prstDash val="sysDot"/>
              <a:miter lim="800000"/>
              <a:headEnd/>
              <a:tailEnd/>
            </a:ln>
            <a:effectLst/>
          </p:spPr>
          <p:txBody>
            <a:bodyPr wrap="non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34" charset="-128"/>
              </a:endParaRPr>
            </a:p>
          </p:txBody>
        </p:sp>
      </p:grpSp>
      <p:sp>
        <p:nvSpPr>
          <p:cNvPr id="205" name="楕円 120">
            <a:extLst>
              <a:ext uri="{FF2B5EF4-FFF2-40B4-BE49-F238E27FC236}">
                <a16:creationId xmlns="" xmlns:a16="http://schemas.microsoft.com/office/drawing/2014/main" id="{0E67860A-626A-4D0E-88FB-AB41BE61E092}"/>
              </a:ext>
            </a:extLst>
          </p:cNvPr>
          <p:cNvSpPr/>
          <p:nvPr/>
        </p:nvSpPr>
        <p:spPr bwMode="auto">
          <a:xfrm>
            <a:off x="5185023" y="2850032"/>
            <a:ext cx="802494" cy="802494"/>
          </a:xfrm>
          <a:prstGeom prst="ellipse">
            <a:avLst/>
          </a:prstGeom>
          <a:noFill/>
          <a:ln w="28575">
            <a:solidFill>
              <a:srgbClr val="FF0000"/>
            </a:solidFill>
            <a:prstDash val="solid"/>
            <a:miter lim="800000"/>
            <a:headEnd/>
            <a:tailEnd/>
          </a:ln>
          <a:effectLst/>
        </p:spPr>
        <p:txBody>
          <a:bodyPr wrap="none" rtlCol="0" anchor="ctr" anchorCtr="0">
            <a:noAutofit/>
          </a:bodyPr>
          <a:lstStyle/>
          <a:p>
            <a:pPr algn="ctr" defTabSz="914400" eaLnBrk="1" fontAlgn="auto" hangingPunct="1">
              <a:spcBef>
                <a:spcPts val="0"/>
              </a:spcBef>
              <a:spcAft>
                <a:spcPts val="0"/>
              </a:spcAft>
              <a:buClrTx/>
              <a:buSzTx/>
              <a:buFontTx/>
              <a:buNone/>
            </a:pPr>
            <a:endParaRPr kumimoji="1" lang="ja-JP" altLang="en-US" sz="1800">
              <a:solidFill>
                <a:prstClr val="black"/>
              </a:solidFill>
              <a:latin typeface="Calibri"/>
              <a:ea typeface="ＭＳ Ｐゴシック" panose="020B0600070205080204" pitchFamily="34" charset="-128"/>
            </a:endParaRPr>
          </a:p>
        </p:txBody>
      </p:sp>
      <p:sp>
        <p:nvSpPr>
          <p:cNvPr id="206" name="楕円 121">
            <a:extLst>
              <a:ext uri="{FF2B5EF4-FFF2-40B4-BE49-F238E27FC236}">
                <a16:creationId xmlns="" xmlns:a16="http://schemas.microsoft.com/office/drawing/2014/main" id="{2F63EB75-E17A-4E4F-8D96-05C130F4C1FD}"/>
              </a:ext>
            </a:extLst>
          </p:cNvPr>
          <p:cNvSpPr/>
          <p:nvPr/>
        </p:nvSpPr>
        <p:spPr bwMode="auto">
          <a:xfrm>
            <a:off x="2391545" y="3384118"/>
            <a:ext cx="802494" cy="802494"/>
          </a:xfrm>
          <a:prstGeom prst="ellipse">
            <a:avLst/>
          </a:prstGeom>
          <a:noFill/>
          <a:ln w="28575">
            <a:solidFill>
              <a:srgbClr val="009900"/>
            </a:solidFill>
            <a:prstDash val="solid"/>
            <a:miter lim="800000"/>
            <a:headEnd/>
            <a:tailEnd/>
          </a:ln>
          <a:effectLst/>
        </p:spPr>
        <p:txBody>
          <a:bodyPr wrap="none" rtlCol="0" anchor="ctr" anchorCtr="0">
            <a:noAutofit/>
          </a:bodyPr>
          <a:lstStyle/>
          <a:p>
            <a:pPr algn="ctr" defTabSz="914400" eaLnBrk="1" fontAlgn="auto" hangingPunct="1">
              <a:spcBef>
                <a:spcPts val="0"/>
              </a:spcBef>
              <a:spcAft>
                <a:spcPts val="0"/>
              </a:spcAft>
              <a:buClrTx/>
              <a:buSzTx/>
              <a:buFontTx/>
              <a:buNone/>
            </a:pPr>
            <a:endParaRPr kumimoji="1" lang="ja-JP" altLang="en-US" sz="1800">
              <a:solidFill>
                <a:prstClr val="black"/>
              </a:solidFill>
              <a:latin typeface="Calibri"/>
              <a:ea typeface="ＭＳ Ｐゴシック" panose="020B0600070205080204" pitchFamily="34" charset="-128"/>
            </a:endParaRPr>
          </a:p>
        </p:txBody>
      </p:sp>
      <p:sp>
        <p:nvSpPr>
          <p:cNvPr id="207" name="テキスト ボックス 2">
            <a:extLst>
              <a:ext uri="{FF2B5EF4-FFF2-40B4-BE49-F238E27FC236}">
                <a16:creationId xmlns="" xmlns:a16="http://schemas.microsoft.com/office/drawing/2014/main" id="{2A5FB39B-FC1F-4AE2-9617-C91F219C5350}"/>
              </a:ext>
            </a:extLst>
          </p:cNvPr>
          <p:cNvSpPr txBox="1"/>
          <p:nvPr/>
        </p:nvSpPr>
        <p:spPr>
          <a:xfrm>
            <a:off x="2147493" y="1756535"/>
            <a:ext cx="2613216" cy="461665"/>
          </a:xfrm>
          <a:prstGeom prst="rect">
            <a:avLst/>
          </a:prstGeom>
          <a:solidFill>
            <a:sysClr val="window" lastClr="FFFFFF">
              <a:lumMod val="95000"/>
            </a:sysClr>
          </a:solidFill>
          <a:ln>
            <a:no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b="0" i="0" u="sng" strike="noStrike" kern="0" cap="none" spc="0" normalizeH="0" baseline="0" noProof="0" dirty="0">
                <a:ln>
                  <a:noFill/>
                </a:ln>
                <a:solidFill>
                  <a:prstClr val="black"/>
                </a:solidFill>
                <a:effectLst/>
                <a:uLnTx/>
                <a:uFillTx/>
                <a:latin typeface="Calibri"/>
                <a:ea typeface="ＭＳ Ｐゴシック" panose="020B0600070205080204" pitchFamily="34" charset="-128"/>
              </a:rPr>
              <a:t>Experimental setup</a:t>
            </a:r>
            <a:endParaRPr kumimoji="1" lang="ja-JP" altLang="en-US" b="0" i="0" u="sng" strike="noStrike" kern="0" cap="none" spc="0" normalizeH="0" baseline="0" noProof="0" dirty="0">
              <a:ln>
                <a:noFill/>
              </a:ln>
              <a:solidFill>
                <a:prstClr val="black"/>
              </a:solidFill>
              <a:effectLst/>
              <a:uLnTx/>
              <a:uFillTx/>
              <a:latin typeface="Calibri"/>
              <a:ea typeface="ＭＳ Ｐゴシック" panose="020B0600070205080204" pitchFamily="34" charset="-128"/>
            </a:endParaRPr>
          </a:p>
        </p:txBody>
      </p:sp>
      <p:sp>
        <p:nvSpPr>
          <p:cNvPr id="208" name="テキスト ボックス 5">
            <a:extLst>
              <a:ext uri="{FF2B5EF4-FFF2-40B4-BE49-F238E27FC236}">
                <a16:creationId xmlns="" xmlns:a16="http://schemas.microsoft.com/office/drawing/2014/main" id="{FCF0A4A6-A58E-431C-9022-A4367D673AA2}"/>
              </a:ext>
            </a:extLst>
          </p:cNvPr>
          <p:cNvSpPr txBox="1"/>
          <p:nvPr/>
        </p:nvSpPr>
        <p:spPr>
          <a:xfrm>
            <a:off x="4122673" y="2446404"/>
            <a:ext cx="1769523" cy="369332"/>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kumimoji="1" lang="en-US" altLang="ja-JP" sz="1800" u="sng" dirty="0" err="1">
                <a:solidFill>
                  <a:srgbClr val="FF0000"/>
                </a:solidFill>
                <a:latin typeface="Calibri"/>
                <a:ea typeface="ＭＳ Ｐゴシック" panose="020B0600070205080204" pitchFamily="34" charset="-128"/>
              </a:rPr>
              <a:t>Tx</a:t>
            </a:r>
            <a:r>
              <a:rPr kumimoji="1" lang="en-US" altLang="ja-JP" sz="1800" u="sng" dirty="0">
                <a:solidFill>
                  <a:srgbClr val="FF0000"/>
                </a:solidFill>
                <a:latin typeface="Calibri"/>
                <a:ea typeface="ＭＳ Ｐゴシック" panose="020B0600070205080204" pitchFamily="34" charset="-128"/>
              </a:rPr>
              <a:t> in closed shelf</a:t>
            </a:r>
            <a:endParaRPr kumimoji="1" lang="ja-JP" altLang="en-US" sz="1800" u="sng" dirty="0">
              <a:solidFill>
                <a:srgbClr val="FF0000"/>
              </a:solidFill>
              <a:latin typeface="Calibri"/>
              <a:ea typeface="ＭＳ Ｐゴシック" panose="020B0600070205080204" pitchFamily="34" charset="-128"/>
            </a:endParaRPr>
          </a:p>
        </p:txBody>
      </p:sp>
      <p:sp>
        <p:nvSpPr>
          <p:cNvPr id="209" name="テキスト ボックス 316">
            <a:extLst>
              <a:ext uri="{FF2B5EF4-FFF2-40B4-BE49-F238E27FC236}">
                <a16:creationId xmlns="" xmlns:a16="http://schemas.microsoft.com/office/drawing/2014/main" id="{67760804-5F0F-4707-83F3-A5D295E1D4BA}"/>
              </a:ext>
            </a:extLst>
          </p:cNvPr>
          <p:cNvSpPr txBox="1"/>
          <p:nvPr/>
        </p:nvSpPr>
        <p:spPr>
          <a:xfrm>
            <a:off x="2155517" y="3021920"/>
            <a:ext cx="1792478" cy="369332"/>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kumimoji="1" lang="en-US" altLang="ja-JP" sz="1800" u="sng" dirty="0">
                <a:solidFill>
                  <a:srgbClr val="009900"/>
                </a:solidFill>
                <a:latin typeface="Calibri"/>
                <a:ea typeface="ＭＳ Ｐゴシック" panose="020B0600070205080204" pitchFamily="34" charset="-128"/>
              </a:rPr>
              <a:t>Rx in closed shelf</a:t>
            </a:r>
            <a:endParaRPr kumimoji="1" lang="ja-JP" altLang="en-US" sz="1800" u="sng" dirty="0">
              <a:solidFill>
                <a:srgbClr val="009900"/>
              </a:solidFill>
              <a:latin typeface="Calibri"/>
              <a:ea typeface="ＭＳ Ｐゴシック" panose="020B0600070205080204" pitchFamily="34" charset="-128"/>
            </a:endParaRPr>
          </a:p>
        </p:txBody>
      </p:sp>
      <p:sp>
        <p:nvSpPr>
          <p:cNvPr id="210" name="テキスト ボックス 12">
            <a:extLst>
              <a:ext uri="{FF2B5EF4-FFF2-40B4-BE49-F238E27FC236}">
                <a16:creationId xmlns="" xmlns:a16="http://schemas.microsoft.com/office/drawing/2014/main" id="{20731B1F-05D1-4FF7-A71B-A2B2A763BD2E}"/>
              </a:ext>
            </a:extLst>
          </p:cNvPr>
          <p:cNvSpPr txBox="1"/>
          <p:nvPr/>
        </p:nvSpPr>
        <p:spPr>
          <a:xfrm>
            <a:off x="7078821" y="3354741"/>
            <a:ext cx="4371005" cy="1938992"/>
          </a:xfrm>
          <a:prstGeom prst="rect">
            <a:avLst/>
          </a:prstGeom>
          <a:noFill/>
          <a:ln>
            <a:noFill/>
          </a:ln>
        </p:spPr>
        <p:txBody>
          <a:bodyPr wrap="none" rtlCol="0">
            <a:spAutoFit/>
          </a:bodyPr>
          <a:lstStyle/>
          <a:p>
            <a:pPr defTabSz="914400" eaLnBrk="1" fontAlgn="auto" hangingPunct="1">
              <a:spcBef>
                <a:spcPts val="0"/>
              </a:spcBef>
              <a:spcAft>
                <a:spcPts val="0"/>
              </a:spcAft>
              <a:buClrTx/>
              <a:buSzTx/>
              <a:buFontTx/>
              <a:buNone/>
            </a:pPr>
            <a:r>
              <a:rPr kumimoji="1" lang="en-US" altLang="ja-JP" sz="2000" b="1" u="sng" dirty="0">
                <a:solidFill>
                  <a:prstClr val="black"/>
                </a:solidFill>
                <a:latin typeface="Calibri"/>
                <a:ea typeface="ＭＳ Ｐゴシック" panose="020B0600070205080204" pitchFamily="34" charset="-128"/>
              </a:rPr>
              <a:t>Specifications</a:t>
            </a:r>
          </a:p>
          <a:p>
            <a:pPr defTabSz="914400" eaLnBrk="1" fontAlgn="auto" hangingPunct="1">
              <a:spcBef>
                <a:spcPts val="0"/>
              </a:spcBef>
              <a:spcAft>
                <a:spcPts val="0"/>
              </a:spcAft>
              <a:buClrTx/>
              <a:buSzTx/>
              <a:buFontTx/>
              <a:buNone/>
            </a:pPr>
            <a:r>
              <a:rPr kumimoji="1" lang="ja-JP" altLang="en-US" sz="2000" dirty="0">
                <a:solidFill>
                  <a:prstClr val="black"/>
                </a:solidFill>
                <a:latin typeface="Calibri"/>
                <a:ea typeface="ＭＳ Ｐゴシック" panose="020B0600070205080204" pitchFamily="34" charset="-128"/>
              </a:rPr>
              <a:t>・</a:t>
            </a:r>
            <a:r>
              <a:rPr kumimoji="1" lang="en-US" altLang="ja-JP" sz="2000" dirty="0">
                <a:solidFill>
                  <a:prstClr val="black"/>
                </a:solidFill>
                <a:latin typeface="Calibri"/>
                <a:ea typeface="ＭＳ Ｐゴシック" panose="020B0600070205080204" pitchFamily="34" charset="-128"/>
              </a:rPr>
              <a:t>Output power -20dBm </a:t>
            </a:r>
          </a:p>
          <a:p>
            <a:pPr defTabSz="914400" eaLnBrk="1" fontAlgn="auto" hangingPunct="1">
              <a:spcBef>
                <a:spcPts val="0"/>
              </a:spcBef>
              <a:spcAft>
                <a:spcPts val="0"/>
              </a:spcAft>
              <a:buClrTx/>
              <a:buSzTx/>
              <a:buFontTx/>
              <a:buNone/>
            </a:pPr>
            <a:r>
              <a:rPr kumimoji="1" lang="ja-JP" altLang="en-US" sz="2000" dirty="0">
                <a:solidFill>
                  <a:prstClr val="black"/>
                </a:solidFill>
                <a:latin typeface="Calibri"/>
                <a:ea typeface="ＭＳ Ｐゴシック" panose="020B0600070205080204" pitchFamily="34" charset="-128"/>
              </a:rPr>
              <a:t>・</a:t>
            </a:r>
            <a:r>
              <a:rPr kumimoji="1" lang="en-US" altLang="ja-JP" sz="2000" dirty="0">
                <a:solidFill>
                  <a:prstClr val="black"/>
                </a:solidFill>
                <a:latin typeface="Calibri"/>
                <a:ea typeface="ＭＳ Ｐゴシック" panose="020B0600070205080204" pitchFamily="34" charset="-128"/>
              </a:rPr>
              <a:t>Carrier frequency 920MHz</a:t>
            </a:r>
            <a:r>
              <a:rPr kumimoji="1" lang="ja-JP" altLang="en-US" sz="2000" dirty="0">
                <a:solidFill>
                  <a:prstClr val="black"/>
                </a:solidFill>
                <a:latin typeface="Calibri"/>
                <a:ea typeface="ＭＳ Ｐゴシック" panose="020B0600070205080204" pitchFamily="34" charset="-128"/>
              </a:rPr>
              <a:t> </a:t>
            </a:r>
            <a:endParaRPr kumimoji="1" lang="en-US" altLang="ja-JP" sz="2000" dirty="0">
              <a:solidFill>
                <a:prstClr val="black"/>
              </a:solidFill>
              <a:latin typeface="Calibri"/>
              <a:ea typeface="ＭＳ Ｐゴシック" panose="020B0600070205080204" pitchFamily="34" charset="-128"/>
            </a:endParaRPr>
          </a:p>
          <a:p>
            <a:pPr defTabSz="914400" eaLnBrk="1" fontAlgn="auto" hangingPunct="1">
              <a:spcBef>
                <a:spcPts val="0"/>
              </a:spcBef>
              <a:spcAft>
                <a:spcPts val="0"/>
              </a:spcAft>
              <a:buClrTx/>
              <a:buSzTx/>
              <a:buFontTx/>
              <a:buNone/>
            </a:pPr>
            <a:r>
              <a:rPr kumimoji="1" lang="ja-JP" altLang="en-US" sz="2000" dirty="0">
                <a:solidFill>
                  <a:prstClr val="black"/>
                </a:solidFill>
                <a:latin typeface="Calibri"/>
                <a:ea typeface="ＭＳ Ｐゴシック" panose="020B0600070205080204" pitchFamily="34" charset="-128"/>
              </a:rPr>
              <a:t>・</a:t>
            </a:r>
            <a:r>
              <a:rPr kumimoji="1" lang="en-US" altLang="ja-JP" sz="2000" dirty="0">
                <a:solidFill>
                  <a:prstClr val="black"/>
                </a:solidFill>
                <a:latin typeface="Calibri"/>
                <a:ea typeface="ＭＳ Ｐゴシック" panose="020B0600070205080204" pitchFamily="34" charset="-128"/>
              </a:rPr>
              <a:t>Polarization rotation frequency 125kHz</a:t>
            </a:r>
          </a:p>
          <a:p>
            <a:pPr defTabSz="914400" eaLnBrk="1" fontAlgn="auto" hangingPunct="1">
              <a:spcBef>
                <a:spcPts val="0"/>
              </a:spcBef>
              <a:spcAft>
                <a:spcPts val="0"/>
              </a:spcAft>
              <a:buClrTx/>
              <a:buSzTx/>
              <a:buFontTx/>
              <a:buNone/>
            </a:pPr>
            <a:r>
              <a:rPr kumimoji="1" lang="ja-JP" altLang="en-US" sz="2000" dirty="0">
                <a:solidFill>
                  <a:prstClr val="black"/>
                </a:solidFill>
                <a:latin typeface="Calibri"/>
                <a:ea typeface="ＭＳ Ｐゴシック" panose="020B0600070205080204" pitchFamily="34" charset="-128"/>
              </a:rPr>
              <a:t>・</a:t>
            </a:r>
            <a:r>
              <a:rPr kumimoji="1" lang="en-US" altLang="ja-JP" sz="2000" dirty="0">
                <a:solidFill>
                  <a:prstClr val="black"/>
                </a:solidFill>
                <a:latin typeface="Calibri"/>
                <a:ea typeface="ＭＳ Ｐゴシック" panose="020B0600070205080204" pitchFamily="34" charset="-128"/>
              </a:rPr>
              <a:t>DBPSK</a:t>
            </a:r>
            <a:r>
              <a:rPr kumimoji="1" lang="ja-JP" altLang="en-US" sz="2000" dirty="0">
                <a:solidFill>
                  <a:prstClr val="black"/>
                </a:solidFill>
                <a:latin typeface="Calibri"/>
                <a:ea typeface="ＭＳ Ｐゴシック" panose="020B0600070205080204" pitchFamily="34" charset="-128"/>
              </a:rPr>
              <a:t> </a:t>
            </a:r>
            <a:r>
              <a:rPr kumimoji="1" lang="en-US" altLang="ja-JP" sz="2000" dirty="0">
                <a:solidFill>
                  <a:prstClr val="black"/>
                </a:solidFill>
                <a:latin typeface="Calibri"/>
                <a:ea typeface="ＭＳ Ｐゴシック" panose="020B0600070205080204" pitchFamily="34" charset="-128"/>
              </a:rPr>
              <a:t>Modulation frequency 8MHz</a:t>
            </a:r>
          </a:p>
          <a:p>
            <a:pPr defTabSz="914400" eaLnBrk="1" fontAlgn="auto" hangingPunct="1">
              <a:spcBef>
                <a:spcPts val="0"/>
              </a:spcBef>
              <a:spcAft>
                <a:spcPts val="0"/>
              </a:spcAft>
              <a:buClrTx/>
              <a:buSzTx/>
              <a:buFontTx/>
              <a:buNone/>
            </a:pPr>
            <a:r>
              <a:rPr kumimoji="1" lang="ja-JP" altLang="en-US" sz="2000" dirty="0">
                <a:solidFill>
                  <a:prstClr val="black"/>
                </a:solidFill>
                <a:latin typeface="Calibri"/>
                <a:ea typeface="ＭＳ Ｐゴシック" panose="020B0600070205080204" pitchFamily="34" charset="-128"/>
              </a:rPr>
              <a:t>・</a:t>
            </a:r>
            <a:r>
              <a:rPr kumimoji="1" lang="en-US" altLang="ja-JP" sz="2000" dirty="0">
                <a:solidFill>
                  <a:prstClr val="black"/>
                </a:solidFill>
                <a:latin typeface="Calibri"/>
                <a:ea typeface="ＭＳ Ｐゴシック" panose="020B0600070205080204" pitchFamily="34" charset="-128"/>
              </a:rPr>
              <a:t>Data Rate 64bps</a:t>
            </a:r>
            <a:endParaRPr kumimoji="1" lang="ja-JP" altLang="en-US" sz="2000" dirty="0">
              <a:solidFill>
                <a:prstClr val="black"/>
              </a:solidFill>
              <a:latin typeface="Calibri"/>
              <a:ea typeface="ＭＳ Ｐゴシック" panose="020B0600070205080204"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106</TotalTime>
  <Words>1168</Words>
  <Application>Microsoft Office PowerPoint</Application>
  <PresentationFormat>Widescreen</PresentationFormat>
  <Paragraphs>262</Paragraphs>
  <Slides>14</Slides>
  <Notes>11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3" baseType="lpstr">
      <vt:lpstr>Arial Unicode MS</vt:lpstr>
      <vt:lpstr>MS Gothic</vt:lpstr>
      <vt:lpstr>ＭＳ Ｐゴシック</vt:lpstr>
      <vt:lpstr>Calibri</vt:lpstr>
      <vt:lpstr>HGPｺﾞｼｯｸE</vt:lpstr>
      <vt:lpstr>Symbol</vt:lpstr>
      <vt:lpstr>Times New Roman</vt:lpstr>
      <vt:lpstr>Office Theme</vt:lpstr>
      <vt:lpstr>Document</vt:lpstr>
      <vt:lpstr>Introduction to RPW- Experimental Study of a rotating polarization wave (RPW) system</vt:lpstr>
      <vt:lpstr>Abstract</vt:lpstr>
      <vt:lpstr>Polarization Dependable Wireless  Communication Systems</vt:lpstr>
      <vt:lpstr>Problems of  Wireless System for IoT</vt:lpstr>
      <vt:lpstr>Solution with Polarization</vt:lpstr>
      <vt:lpstr>*RPW Transmitter</vt:lpstr>
      <vt:lpstr>RPW Receiver</vt:lpstr>
      <vt:lpstr>Prototype Radio</vt:lpstr>
      <vt:lpstr>Field Test in Office (setup)</vt:lpstr>
      <vt:lpstr>Field Test in Office (results)</vt:lpstr>
      <vt:lpstr>Field Test in Factory (setup)</vt:lpstr>
      <vt:lpstr>Field Test in Factory (results)</vt:lpstr>
      <vt:lpstr>Summary</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RPW Experimental Study of RPW system</dc:title>
  <dc:creator>武井健 / TAKEI，KEN</dc:creator>
  <cp:lastModifiedBy>Stephens, AdrianX</cp:lastModifiedBy>
  <cp:revision>19</cp:revision>
  <cp:lastPrinted>1601-01-01T00:00:00Z</cp:lastPrinted>
  <dcterms:created xsi:type="dcterms:W3CDTF">2018-02-22T14:48:43Z</dcterms:created>
  <dcterms:modified xsi:type="dcterms:W3CDTF">2018-03-05T00:33:03Z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c6c788c9-2064-4113-909e-be16e20e6839</vt:lpwstr>
  </property>
</Properties>
</file>