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1" r:id="rId2"/>
    <p:sldId id="378" r:id="rId3"/>
    <p:sldId id="396" r:id="rId4"/>
    <p:sldId id="393" r:id="rId5"/>
    <p:sldId id="397" r:id="rId6"/>
    <p:sldId id="399" r:id="rId7"/>
    <p:sldId id="406" r:id="rId8"/>
    <p:sldId id="407" r:id="rId9"/>
    <p:sldId id="408" r:id="rId10"/>
    <p:sldId id="368" r:id="rId11"/>
    <p:sldId id="405" r:id="rId12"/>
    <p:sldId id="400" r:id="rId13"/>
    <p:sldId id="403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5128" autoAdjust="0"/>
  </p:normalViewPr>
  <p:slideViewPr>
    <p:cSldViewPr>
      <p:cViewPr varScale="1">
        <p:scale>
          <a:sx n="87" d="100"/>
          <a:sy n="87" d="100"/>
        </p:scale>
        <p:origin x="581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7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802.11-18/0356r4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Compressed SSID for WUR Discovery Frame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2018-03-05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 smtClean="0"/>
              <a:t>[2]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List of common SSIDs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altLang="ko-KR"/>
              <a:t>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xfinitywifi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linksys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&lt;no ssid&gt;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BTWiFi-with-FON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NETGEAR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Ziggo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BTWifi-X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default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hpsetup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UPC Wi-Free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optimumwifi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FreeWifi_secure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AndroidAP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eduroam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TELENETHOMESPOT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mtClean="0"/>
              <a:t>cablewifi</a:t>
            </a:r>
          </a:p>
          <a:p>
            <a:pPr marL="0" indent="0"/>
            <a:r>
              <a:rPr lang="en-US" altLang="ko-KR" smtClean="0"/>
              <a:t>…</a:t>
            </a:r>
          </a:p>
          <a:p>
            <a:pPr marL="0" indent="0"/>
            <a:endParaRPr lang="en-US" altLang="ko-KR"/>
          </a:p>
          <a:p>
            <a:pPr marL="0" indent="0"/>
            <a:r>
              <a:rPr lang="en-US" altLang="ko-KR" smtClean="0"/>
              <a:t>Source of common SSIDs: </a:t>
            </a:r>
            <a:r>
              <a:rPr lang="en-US" altLang="ko-KR"/>
              <a:t>https://wigle.net/stats#ssidstats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79766" y="1507651"/>
            <a:ext cx="8982881" cy="2155500"/>
            <a:chOff x="127184" y="1418002"/>
            <a:chExt cx="8982881" cy="2155500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8625" y="1418002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0065" y="1418002"/>
              <a:ext cx="2880000" cy="2155500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84" y="1418002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Analysis (C-SSID: 8 bits, only CRC)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Only use CRC-8, CRC-16 (CRC-CCITT), and CRC-32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u="sng" smtClean="0"/>
              <a:t>Collision probabilities of using CRCs are almost the same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내용 개체 틀 2"/>
              <p:cNvSpPr txBox="1">
                <a:spLocks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CRC-8: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CRC calculation for VHT-SIG-B and MPDU delimiter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CRC-16: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PHY CRC field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CRC-32: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𝟑𝟐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calculating Short-SSID and FCS</a:t>
                </a:r>
                <a:endParaRPr lang="en-US" altLang="ko-KR" sz="1400" kern="0"/>
              </a:p>
            </p:txBody>
          </p:sp>
        </mc:Choice>
        <mc:Fallback xmlns="">
          <p:sp>
            <p:nvSpPr>
              <p:cNvPr id="3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blipFill rotWithShape="0">
                <a:blip r:embed="rId6"/>
                <a:stretch>
                  <a:fillRect l="-158" t="-282" b="-676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The current SFD mandates APID, Compressed SSID, and PCR Channel be included in WUR discovery frame [2]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The size of SSID is too long to be squeezed into WUR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First, we examine a method to compress original SSID into shorter version of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Next, we suggest a proper size for compressed SSID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Compress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MSB or LSB from bitstream, which is the encoded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CRC-16 (CRC-CCITT), CRC-32 or anything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Pick some MSB or LSB from each octet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40520"/>
              </p:ext>
            </p:extLst>
          </p:nvPr>
        </p:nvGraphicFramePr>
        <p:xfrm>
          <a:off x="467546" y="4293096"/>
          <a:ext cx="820891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Original SSID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Encoded</a:t>
                      </a:r>
                      <a:r>
                        <a:rPr lang="en-US" altLang="ko-KR" sz="1400" b="1" baseline="0" smtClean="0"/>
                        <a:t> (e.g., UTF-8)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1.</a:t>
                      </a:r>
                      <a:r>
                        <a:rPr lang="en-US" altLang="ko-KR" sz="1400" b="1" baseline="0" smtClean="0"/>
                        <a:t> Truncation (Using LSB)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2. CRC</a:t>
                      </a:r>
                      <a:r>
                        <a:rPr lang="en-US" altLang="ko-KR" sz="1400" b="1" baseline="0" smtClean="0"/>
                        <a:t> (Using CRC32 and truncate)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3. Per-byte</a:t>
                      </a:r>
                      <a:r>
                        <a:rPr lang="en-US" altLang="ko-KR" sz="1400" b="1" baseline="0" smtClean="0"/>
                        <a:t> sampling</a:t>
                      </a:r>
                      <a:endParaRPr lang="ko-KR" altLang="en-US" sz="1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Adam’s AP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…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01010000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01111100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11001101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00010111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11000100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2436667" y="5517232"/>
            <a:ext cx="983206" cy="432047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꺾인 연결선 9"/>
          <p:cNvCxnSpPr>
            <a:stCxn id="8" idx="3"/>
          </p:cNvCxnSpPr>
          <p:nvPr/>
        </p:nvCxnSpPr>
        <p:spPr bwMode="auto">
          <a:xfrm flipV="1">
            <a:off x="3419873" y="5300092"/>
            <a:ext cx="720079" cy="433164"/>
          </a:xfrm>
          <a:prstGeom prst="bentConnector3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모서리가 둥근 직사각형 14"/>
          <p:cNvSpPr/>
          <p:nvPr/>
        </p:nvSpPr>
        <p:spPr bwMode="auto">
          <a:xfrm>
            <a:off x="3059832" y="5013152"/>
            <a:ext cx="360041" cy="93612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꺾인 연결선 15"/>
          <p:cNvCxnSpPr>
            <a:stCxn id="15" idx="2"/>
          </p:cNvCxnSpPr>
          <p:nvPr/>
        </p:nvCxnSpPr>
        <p:spPr bwMode="auto">
          <a:xfrm rot="5400000" flipH="1" flipV="1">
            <a:off x="5346086" y="3410998"/>
            <a:ext cx="432047" cy="4644515"/>
          </a:xfrm>
          <a:prstGeom prst="bentConnector4">
            <a:avLst>
              <a:gd name="adj1" fmla="val -52911"/>
              <a:gd name="adj2" fmla="val 99985"/>
            </a:avLst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210753" y="1504564"/>
            <a:ext cx="8753415" cy="2155500"/>
            <a:chOff x="210753" y="1504564"/>
            <a:chExt cx="8753415" cy="215550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753" y="1504564"/>
              <a:ext cx="2880000" cy="215550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461" y="1504564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4168" y="1504564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compressing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</a:t>
            </a:r>
            <a:endParaRPr lang="en-US" altLang="ko-KR" sz="140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Since MSBs of UTF-8 encoded octets always begin with 0, we omit these zeros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&lt;</a:t>
            </a:r>
            <a:r>
              <a:rPr lang="en-US" altLang="ko-KR" sz="1400" kern="0">
                <a:solidFill>
                  <a:schemeClr val="tx1"/>
                </a:solidFill>
              </a:rPr>
              <a:t>Max value of duplicated hashes&gt;</a:t>
            </a:r>
          </a:p>
          <a:p>
            <a:pPr marL="0" indent="0"/>
            <a:r>
              <a:rPr lang="en-US" altLang="ko-KR" sz="1400" kern="0">
                <a:solidFill>
                  <a:schemeClr val="tx1"/>
                </a:solidFill>
              </a:rPr>
              <a:t>Truncation: </a:t>
            </a:r>
            <a:r>
              <a:rPr lang="en-US" altLang="ko-KR" sz="1400" kern="0" smtClean="0">
                <a:solidFill>
                  <a:schemeClr val="tx1"/>
                </a:solidFill>
              </a:rPr>
              <a:t>133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CRC-16: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kern="0" smtClean="0">
                <a:solidFill>
                  <a:schemeClr val="tx1"/>
                </a:solidFill>
              </a:rPr>
              <a:t>There is no difference in collision probability between CRC-16, and CRC-32 </a:t>
            </a:r>
            <a:r>
              <a:rPr lang="en-US" altLang="ko-KR" sz="1400" kern="0">
                <a:solidFill>
                  <a:schemeClr val="tx1"/>
                </a:solidFill>
              </a:rPr>
              <a:t>(See Appendix for other CRC hash values</a:t>
            </a:r>
            <a:r>
              <a:rPr lang="en-US" altLang="ko-KR" sz="1400" kern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chemeClr val="tx1"/>
                </a:solidFill>
              </a:rPr>
              <a:t>CRC has the least number of duplicated hashed compared to the other </a:t>
            </a:r>
            <a:r>
              <a:rPr lang="en-US" altLang="ko-KR" sz="1400" smtClean="0">
                <a:solidFill>
                  <a:schemeClr val="tx1"/>
                </a:solidFill>
              </a:rPr>
              <a:t>methods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Per-byte sampling: 43</a:t>
            </a:r>
            <a:endParaRPr lang="en-US" altLang="ko-KR" sz="1400" u="sng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the size of C-SSID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886200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16, 24,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CRC-16 and CRC-32 are used for 16 and 32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Calculate hashes via CRC-32 and truncate for 24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Between the case of 24 bits and that of 32 bits, using 24 bits outperform 32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Using 16 bits for C-SSID is reasonable in terms of the almost same probability of having unique hashes and time reduction for transmitting WUR discovery frame (~0.26ms @ 62.5kbps)</a:t>
            </a:r>
            <a:endParaRPr lang="en-US" altLang="ko-KR" sz="1400">
              <a:solidFill>
                <a:schemeClr val="tx1"/>
              </a:solidFill>
            </a:endParaRPr>
          </a:p>
          <a:p>
            <a:pPr marL="0" indent="0"/>
            <a:endParaRPr lang="en-US" altLang="ko-KR" sz="1400" kern="0" smtClean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48966"/>
              </p:ext>
            </p:extLst>
          </p:nvPr>
        </p:nvGraphicFramePr>
        <p:xfrm>
          <a:off x="539553" y="1665164"/>
          <a:ext cx="8064894" cy="14718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746652"/>
                <a:gridCol w="1439414"/>
                <a:gridCol w="1439414"/>
                <a:gridCol w="1439414"/>
              </a:tblGrid>
              <a:tr h="490614"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16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24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32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Max. number of duplicated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The percentage of unique</a:t>
                      </a:r>
                      <a:r>
                        <a:rPr lang="en-US" altLang="ko-KR" sz="1800" baseline="0" smtClean="0"/>
                        <a:t>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92.78%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0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Among the compression methods, CRC has the least number of duplicated hashed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That means CRC has the least opportunity that a certain C-SSID collides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could use CRC-based compression method on the length which is expected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In terms of the size of C-SSID, 16 bits would be further enough if STAs identifies AP using C-SSID and APID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Do you agree to re-use an existing CRC in the baseline spec (which CRC is TBD) to generate compressed SSID?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Which option do you prefer as a size for C-SSID?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1: </a:t>
            </a:r>
            <a:r>
              <a:rPr lang="en-US" altLang="ko-KR" dirty="0" smtClean="0"/>
              <a:t>16 bits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2: </a:t>
            </a:r>
            <a:r>
              <a:rPr lang="en-US" altLang="ko-KR" dirty="0" smtClean="0"/>
              <a:t>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Option 3: More than 24 bits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400" dirty="0"/>
              <a:t>Move to </a:t>
            </a:r>
            <a:r>
              <a:rPr lang="en-US" altLang="ko-KR" sz="2400" dirty="0" smtClean="0"/>
              <a:t>add </a:t>
            </a:r>
            <a:r>
              <a:rPr lang="en-US" altLang="ko-KR" sz="2400" dirty="0"/>
              <a:t>the following text </a:t>
            </a:r>
            <a:r>
              <a:rPr lang="en-US" altLang="ko-KR" sz="2400" dirty="0" smtClean="0"/>
              <a:t>to the </a:t>
            </a:r>
            <a:r>
              <a:rPr lang="en-US" altLang="ko-KR" sz="2400" dirty="0" err="1"/>
              <a:t>TGba</a:t>
            </a:r>
            <a:r>
              <a:rPr lang="en-US" altLang="ko-KR" sz="2400" dirty="0"/>
              <a:t> </a:t>
            </a:r>
            <a:r>
              <a:rPr lang="en-US" altLang="ko-KR" sz="2400" dirty="0" smtClean="0"/>
              <a:t>SFD.</a:t>
            </a:r>
            <a:endParaRPr lang="en-US" altLang="ko-KR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Compressed SSID (C-SSID) is based on an </a:t>
            </a:r>
            <a:r>
              <a:rPr lang="en-US" altLang="ko-KR" sz="2000" dirty="0"/>
              <a:t>existing CRC </a:t>
            </a:r>
            <a:r>
              <a:rPr lang="en-US" altLang="ko-KR" sz="2000" dirty="0" smtClean="0"/>
              <a:t>over the SSID in </a:t>
            </a:r>
            <a:r>
              <a:rPr lang="en-US" altLang="ko-KR" sz="2000" dirty="0"/>
              <a:t>the baseline </a:t>
            </a:r>
            <a:r>
              <a:rPr lang="en-US" altLang="ko-KR" sz="2000" dirty="0" smtClean="0"/>
              <a:t>spec (which </a:t>
            </a:r>
            <a:r>
              <a:rPr lang="en-US" altLang="ko-KR" sz="2000" dirty="0"/>
              <a:t>CRC is TBD</a:t>
            </a:r>
            <a:r>
              <a:rPr lang="en-US" altLang="ko-KR" sz="20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Move: Kiseon Ryu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Second: </a:t>
            </a:r>
            <a:r>
              <a:rPr lang="en-US" altLang="ko-KR" sz="2200" dirty="0" err="1" smtClean="0"/>
              <a:t>Jeongki</a:t>
            </a:r>
            <a:r>
              <a:rPr lang="en-US" altLang="ko-KR" sz="2200" dirty="0" smtClean="0"/>
              <a:t> Kim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 smtClean="0"/>
              <a:t>Y/N/A = Passed with </a:t>
            </a:r>
            <a:r>
              <a:rPr lang="en-US" altLang="ko-KR" sz="2200" smtClean="0"/>
              <a:t>unanimous consent</a:t>
            </a:r>
            <a:endParaRPr lang="ko-KR" altLang="en-US" sz="2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08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67391</TotalTime>
  <Words>1021</Words>
  <Application>Microsoft Office PowerPoint</Application>
  <PresentationFormat>화면 슬라이드 쇼(4:3)</PresentationFormat>
  <Paragraphs>238</Paragraphs>
  <Slides>13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굴림</vt:lpstr>
      <vt:lpstr>맑은 고딕</vt:lpstr>
      <vt:lpstr>Arial</vt:lpstr>
      <vt:lpstr>Cambria Math</vt:lpstr>
      <vt:lpstr>Times New Roman</vt:lpstr>
      <vt:lpstr>Office 테마</vt:lpstr>
      <vt:lpstr>Compressed SSID for WUR Discovery Frame</vt:lpstr>
      <vt:lpstr>Abstract</vt:lpstr>
      <vt:lpstr>Compress methods</vt:lpstr>
      <vt:lpstr>Comparison between compressing methods</vt:lpstr>
      <vt:lpstr>Comparison between the size of C-SSID</vt:lpstr>
      <vt:lpstr>Conclusion</vt:lpstr>
      <vt:lpstr>Straw Poll 1</vt:lpstr>
      <vt:lpstr>Straw Poll 2</vt:lpstr>
      <vt:lpstr>Motion</vt:lpstr>
      <vt:lpstr>References</vt:lpstr>
      <vt:lpstr>Appendix</vt:lpstr>
      <vt:lpstr>List of common SSIDs</vt:lpstr>
      <vt:lpstr>Analysis (C-SSID: 8 bits, only CRC)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Kiseon Ryu</cp:lastModifiedBy>
  <cp:revision>922</cp:revision>
  <cp:lastPrinted>2018-02-26T09:36:07Z</cp:lastPrinted>
  <dcterms:created xsi:type="dcterms:W3CDTF">2016-12-14T01:56:24Z</dcterms:created>
  <dcterms:modified xsi:type="dcterms:W3CDTF">2018-03-15T00:00:09Z</dcterms:modified>
</cp:coreProperties>
</file>