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51" r:id="rId2"/>
    <p:sldId id="378" r:id="rId3"/>
    <p:sldId id="396" r:id="rId4"/>
    <p:sldId id="393" r:id="rId5"/>
    <p:sldId id="397" r:id="rId6"/>
    <p:sldId id="399" r:id="rId7"/>
    <p:sldId id="406" r:id="rId8"/>
    <p:sldId id="407" r:id="rId9"/>
    <p:sldId id="368" r:id="rId10"/>
    <p:sldId id="405" r:id="rId11"/>
    <p:sldId id="400" r:id="rId12"/>
    <p:sldId id="403" r:id="rId13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50" autoAdjust="0"/>
    <p:restoredTop sz="82143" autoAdjust="0"/>
  </p:normalViewPr>
  <p:slideViewPr>
    <p:cSldViewPr>
      <p:cViewPr varScale="1">
        <p:scale>
          <a:sx n="95" d="100"/>
          <a:sy n="95" d="100"/>
        </p:scale>
        <p:origin x="2328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762" y="192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74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498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9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52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95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374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2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361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93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March,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802.11-18/0356r1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Compressed SSID for WUR Discovery Frame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2018-03-05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079330"/>
              </p:ext>
            </p:extLst>
          </p:nvPr>
        </p:nvGraphicFramePr>
        <p:xfrm>
          <a:off x="703181" y="2852936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58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List of common SSIDs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457200" indent="-457200">
              <a:buFont typeface="+mj-lt"/>
              <a:buAutoNum type="arabicPeriod"/>
            </a:pPr>
            <a:r>
              <a:rPr lang="en-US" altLang="ko-KR"/>
              <a:t>ssid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xfinitywifi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linksys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&lt;no ssid&gt;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BTWiFi-with-FON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NETGEAR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Ziggo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dlink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BTWifi-X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default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FreeWifi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hpsetup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UPC Wi-Free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optimumwifi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FreeWifi_secure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AndroidAP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eduroam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BTWIFI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/>
              <a:t>TELENETHOMESPOT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mtClean="0"/>
              <a:t>cablewifi</a:t>
            </a:r>
          </a:p>
          <a:p>
            <a:pPr marL="0" indent="0"/>
            <a:r>
              <a:rPr lang="en-US" altLang="ko-KR" smtClean="0"/>
              <a:t>…</a:t>
            </a:r>
          </a:p>
          <a:p>
            <a:pPr marL="0" indent="0"/>
            <a:endParaRPr lang="en-US" altLang="ko-KR"/>
          </a:p>
          <a:p>
            <a:pPr marL="0" indent="0"/>
            <a:r>
              <a:rPr lang="en-US" altLang="ko-KR" smtClean="0"/>
              <a:t>Source of common SSIDs: </a:t>
            </a:r>
            <a:r>
              <a:rPr lang="en-US" altLang="ko-KR"/>
              <a:t>https://wigle.net/stats#ssidstats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79766" y="1507651"/>
            <a:ext cx="8982881" cy="2155500"/>
            <a:chOff x="127184" y="1418002"/>
            <a:chExt cx="8982881" cy="2155500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8625" y="1418002"/>
              <a:ext cx="2880000" cy="21555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0065" y="1418002"/>
              <a:ext cx="2880000" cy="2155500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7184" y="1418002"/>
              <a:ext cx="2880000" cy="2155500"/>
            </a:xfrm>
            <a:prstGeom prst="rect">
              <a:avLst/>
            </a:prstGeom>
          </p:spPr>
        </p:pic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Analysis (C-SSID: 8 bits, only CRC)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742183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100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Only use CRC-8, CRC-16 (CRC-CCITT), and CRC-32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u="sng" smtClean="0"/>
              <a:t>Collision probabilities of using CRCs are almost the same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내용 개체 틀 2"/>
              <p:cNvSpPr txBox="1">
                <a:spLocks/>
              </p:cNvSpPr>
              <p:nvPr/>
            </p:nvSpPr>
            <p:spPr bwMode="auto">
              <a:xfrm>
                <a:off x="4883150" y="3933056"/>
                <a:ext cx="3865314" cy="216135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latinLnBrk="1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latinLnBrk="1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8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latinLnBrk="1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4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4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CRC-8: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CRC calculation for VHT-SIG-B and MPDU delimiter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CRC-16: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𝟏𝟔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PHY CRC field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ko-KR" sz="1400" kern="0" smtClean="0"/>
                  <a:t>CRC-32: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𝟑𝟐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𝟐𝟔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i="1" ker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𝟐𝟑</m:t>
                        </m:r>
                      </m:sup>
                    </m:sSup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𝟏𝟔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𝟏𝟏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𝟏𝟎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altLang="ko-KR" sz="1400" b="1" i="1" kern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altLang="ko-KR" sz="1400" b="1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sz="1400" i="1" ker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altLang="ko-KR" sz="1400" kern="0" smtClean="0"/>
              </a:p>
              <a:p>
                <a:pPr marL="571500" lvl="1" indent="-171450">
                  <a:buFont typeface="Arial" panose="020B0604020202020204" pitchFamily="34" charset="0"/>
                  <a:buChar char="•"/>
                </a:pPr>
                <a:r>
                  <a:rPr lang="en-US" altLang="ko-KR" sz="1200" kern="0" smtClean="0"/>
                  <a:t>Used for calculating Short-SSID and FCS</a:t>
                </a:r>
                <a:endParaRPr lang="en-US" altLang="ko-KR" sz="1400" kern="0"/>
              </a:p>
            </p:txBody>
          </p:sp>
        </mc:Choice>
        <mc:Fallback xmlns="">
          <p:sp>
            <p:nvSpPr>
              <p:cNvPr id="32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83150" y="3933056"/>
                <a:ext cx="3865314" cy="2161357"/>
              </a:xfrm>
              <a:prstGeom prst="rect">
                <a:avLst/>
              </a:prstGeom>
              <a:blipFill rotWithShape="0">
                <a:blip r:embed="rId6"/>
                <a:stretch>
                  <a:fillRect l="-158" t="-282" b="-676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직선 화살표 연결선 11"/>
          <p:cNvCxnSpPr/>
          <p:nvPr/>
        </p:nvCxnSpPr>
        <p:spPr bwMode="auto">
          <a:xfrm>
            <a:off x="323528" y="3714662"/>
            <a:ext cx="252028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40738" y="3560773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4" name="직선 화살표 연결선 13"/>
          <p:cNvCxnSpPr/>
          <p:nvPr/>
        </p:nvCxnSpPr>
        <p:spPr bwMode="auto">
          <a:xfrm flipV="1">
            <a:off x="97162" y="1559162"/>
            <a:ext cx="0" cy="21561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81418" y="1296077"/>
            <a:ext cx="2829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The number of each 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4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A type of WUR discovery frame has been </a:t>
            </a:r>
            <a:r>
              <a:rPr lang="en-US" altLang="ko-KR"/>
              <a:t>supported </a:t>
            </a:r>
            <a:r>
              <a:rPr lang="en-US" altLang="ko-KR" smtClean="0"/>
              <a:t>in </a:t>
            </a:r>
            <a:r>
              <a:rPr lang="en-US" altLang="ko-KR"/>
              <a:t>the current specification framework for </a:t>
            </a:r>
            <a:r>
              <a:rPr lang="en-US" altLang="ko-KR" smtClean="0"/>
              <a:t>11ba [</a:t>
            </a:r>
            <a:r>
              <a:rPr lang="en-US" altLang="ko-KR"/>
              <a:t>1]</a:t>
            </a:r>
            <a:endParaRPr lang="en-US" altLang="ko-KR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R.4.8.A: Define a type of WUR frame as WUR Discovery frame to assist the STAs to discover the BSS.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The current SFD mandates APID, Compressed SSID, and PCR Channel be included in WUR discovery frame [2]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The size of SSID is too long to be squeezed into WUR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In </a:t>
            </a:r>
            <a:r>
              <a:rPr lang="en-US" altLang="ko-KR">
                <a:solidFill>
                  <a:schemeClr val="tx1"/>
                </a:solidFill>
              </a:rPr>
              <a:t>this </a:t>
            </a:r>
            <a:r>
              <a:rPr lang="en-US" altLang="ko-KR" smtClean="0">
                <a:solidFill>
                  <a:schemeClr val="tx1"/>
                </a:solidFill>
              </a:rPr>
              <a:t>contribution…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First, we examine a method to compress original SSID into shorter version of SSID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Next, we suggest a proper size for compressed SSID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Compress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Truncation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Use MSB or LSB from bitstream, which is the encoded SSID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CRC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Use </a:t>
            </a:r>
            <a:r>
              <a:rPr lang="en-US" altLang="ko-KR" smtClean="0"/>
              <a:t>CRC-16 </a:t>
            </a:r>
            <a:r>
              <a:rPr lang="en-US" altLang="ko-KR" smtClean="0"/>
              <a:t>(CRC-CCITT), CRC-32 or anything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Per-byte sampling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Pick some MSB or LSB from each octet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040520"/>
              </p:ext>
            </p:extLst>
          </p:nvPr>
        </p:nvGraphicFramePr>
        <p:xfrm>
          <a:off x="467546" y="4293096"/>
          <a:ext cx="8208910" cy="16764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Original SSID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Encoded</a:t>
                      </a:r>
                      <a:r>
                        <a:rPr lang="en-US" altLang="ko-KR" sz="1400" b="1" baseline="0" smtClean="0"/>
                        <a:t> (e.g., UTF-8)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1.</a:t>
                      </a:r>
                      <a:r>
                        <a:rPr lang="en-US" altLang="ko-KR" sz="1400" b="1" baseline="0" smtClean="0"/>
                        <a:t> Truncation (Using LSB)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2. CRC</a:t>
                      </a:r>
                      <a:r>
                        <a:rPr lang="en-US" altLang="ko-KR" sz="1400" b="1" baseline="0" smtClean="0"/>
                        <a:t> (Using CRC32 and truncate)</a:t>
                      </a:r>
                      <a:endParaRPr lang="ko-KR" altLang="en-US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smtClean="0"/>
                        <a:t>3. Per-byte</a:t>
                      </a:r>
                      <a:r>
                        <a:rPr lang="en-US" altLang="ko-KR" sz="1400" b="1" baseline="0" smtClean="0"/>
                        <a:t> sampling</a:t>
                      </a:r>
                      <a:endParaRPr lang="ko-KR" altLang="en-US" sz="1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Adam’s AP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…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01010000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01000001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01100100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01111100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11001101</a:t>
                      </a:r>
                      <a:endParaRPr lang="ko-KR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smtClean="0"/>
                        <a:t>00010111</a:t>
                      </a:r>
                    </a:p>
                    <a:p>
                      <a:pPr algn="ctr" latinLnBrk="1"/>
                      <a:r>
                        <a:rPr lang="en-US" altLang="ko-KR" sz="1400" smtClean="0"/>
                        <a:t>11000100</a:t>
                      </a:r>
                      <a:endParaRPr lang="ko-KR" alt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모서리가 둥근 직사각형 7"/>
          <p:cNvSpPr/>
          <p:nvPr/>
        </p:nvSpPr>
        <p:spPr bwMode="auto">
          <a:xfrm>
            <a:off x="2436667" y="5517232"/>
            <a:ext cx="983206" cy="432047"/>
          </a:xfrm>
          <a:prstGeom prst="round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꺾인 연결선 9"/>
          <p:cNvCxnSpPr>
            <a:stCxn id="8" idx="3"/>
          </p:cNvCxnSpPr>
          <p:nvPr/>
        </p:nvCxnSpPr>
        <p:spPr bwMode="auto">
          <a:xfrm flipV="1">
            <a:off x="3419873" y="5300092"/>
            <a:ext cx="720079" cy="433164"/>
          </a:xfrm>
          <a:prstGeom prst="bentConnector3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모서리가 둥근 직사각형 14"/>
          <p:cNvSpPr/>
          <p:nvPr/>
        </p:nvSpPr>
        <p:spPr bwMode="auto">
          <a:xfrm>
            <a:off x="3059832" y="5013152"/>
            <a:ext cx="360041" cy="936127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꺾인 연결선 15"/>
          <p:cNvCxnSpPr>
            <a:stCxn id="15" idx="2"/>
          </p:cNvCxnSpPr>
          <p:nvPr/>
        </p:nvCxnSpPr>
        <p:spPr bwMode="auto">
          <a:xfrm rot="5400000" flipH="1" flipV="1">
            <a:off x="5346086" y="3410998"/>
            <a:ext cx="432047" cy="4644515"/>
          </a:xfrm>
          <a:prstGeom prst="bentConnector4">
            <a:avLst>
              <a:gd name="adj1" fmla="val -52911"/>
              <a:gd name="adj2" fmla="val 99985"/>
            </a:avLst>
          </a:prstGeom>
          <a:solidFill>
            <a:srgbClr val="00B8FF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4273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210753" y="1504564"/>
            <a:ext cx="8753415" cy="2155500"/>
            <a:chOff x="210753" y="1504564"/>
            <a:chExt cx="8753415" cy="2155500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753" y="1504564"/>
              <a:ext cx="2880000" cy="2155500"/>
            </a:xfrm>
            <a:prstGeom prst="rect">
              <a:avLst/>
            </a:prstGeom>
          </p:spPr>
        </p:pic>
        <p:pic>
          <p:nvPicPr>
            <p:cNvPr id="10" name="그림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7461" y="1504564"/>
              <a:ext cx="2880000" cy="21555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4168" y="1504564"/>
              <a:ext cx="2880000" cy="2155500"/>
            </a:xfrm>
            <a:prstGeom prst="rect">
              <a:avLst/>
            </a:prstGeom>
          </p:spPr>
        </p:pic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Comparison between compressing methods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742183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5000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16</a:t>
            </a:r>
            <a:endParaRPr lang="en-US" altLang="ko-KR" sz="140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Since MSBs of UTF-8 encoded octets always begin with 0, we omit these zeros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32" name="내용 개체 틀 2"/>
          <p:cNvSpPr txBox="1">
            <a:spLocks/>
          </p:cNvSpPr>
          <p:nvPr/>
        </p:nvSpPr>
        <p:spPr bwMode="auto">
          <a:xfrm>
            <a:off x="4883150" y="3933056"/>
            <a:ext cx="3659188" cy="21613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&lt;</a:t>
            </a:r>
            <a:r>
              <a:rPr lang="en-US" altLang="ko-KR" sz="1400" kern="0">
                <a:solidFill>
                  <a:schemeClr val="tx1"/>
                </a:solidFill>
              </a:rPr>
              <a:t>Max value of duplicated hashes&gt;</a:t>
            </a:r>
          </a:p>
          <a:p>
            <a:pPr marL="0" indent="0"/>
            <a:r>
              <a:rPr lang="en-US" altLang="ko-KR" sz="1400" kern="0">
                <a:solidFill>
                  <a:schemeClr val="tx1"/>
                </a:solidFill>
              </a:rPr>
              <a:t>Truncation: </a:t>
            </a:r>
            <a:r>
              <a:rPr lang="en-US" altLang="ko-KR" sz="1400" kern="0" smtClean="0">
                <a:solidFill>
                  <a:schemeClr val="tx1"/>
                </a:solidFill>
              </a:rPr>
              <a:t>133</a:t>
            </a:r>
            <a:endParaRPr lang="en-US" altLang="ko-KR" sz="1400" kern="0">
              <a:solidFill>
                <a:schemeClr val="tx1"/>
              </a:solidFill>
            </a:endParaRPr>
          </a:p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CRC-16: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kern="0" smtClean="0">
                <a:solidFill>
                  <a:schemeClr val="tx1"/>
                </a:solidFill>
              </a:rPr>
              <a:t>There is no difference in collision probability between CRC-16, and CRC-32 </a:t>
            </a:r>
            <a:r>
              <a:rPr lang="en-US" altLang="ko-KR" sz="1400" kern="0">
                <a:solidFill>
                  <a:schemeClr val="tx1"/>
                </a:solidFill>
              </a:rPr>
              <a:t>(See Appendix for other CRC hash values</a:t>
            </a:r>
            <a:r>
              <a:rPr lang="en-US" altLang="ko-KR" sz="1400" kern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>
                <a:solidFill>
                  <a:schemeClr val="tx1"/>
                </a:solidFill>
              </a:rPr>
              <a:t>CRC has the least number of duplicated hashed compared to the other </a:t>
            </a:r>
            <a:r>
              <a:rPr lang="en-US" altLang="ko-KR" sz="1400" smtClean="0">
                <a:solidFill>
                  <a:schemeClr val="tx1"/>
                </a:solidFill>
              </a:rPr>
              <a:t>methods</a:t>
            </a:r>
            <a:endParaRPr lang="en-US" altLang="ko-KR" sz="1400" kern="0">
              <a:solidFill>
                <a:schemeClr val="tx1"/>
              </a:solidFill>
            </a:endParaRPr>
          </a:p>
          <a:p>
            <a:pPr marL="0" indent="0"/>
            <a:r>
              <a:rPr lang="en-US" altLang="ko-KR" sz="1400" kern="0" smtClean="0">
                <a:solidFill>
                  <a:schemeClr val="tx1"/>
                </a:solidFill>
              </a:rPr>
              <a:t>Per-byte sampling: 43</a:t>
            </a:r>
            <a:endParaRPr lang="en-US" altLang="ko-KR" sz="1400" u="sng">
              <a:solidFill>
                <a:schemeClr val="tx1"/>
              </a:solidFill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323528" y="3714662"/>
            <a:ext cx="2520280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40738" y="3560773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15" name="직선 화살표 연결선 14"/>
          <p:cNvCxnSpPr/>
          <p:nvPr/>
        </p:nvCxnSpPr>
        <p:spPr bwMode="auto">
          <a:xfrm flipV="1">
            <a:off x="97162" y="1559162"/>
            <a:ext cx="0" cy="2156117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81418" y="1296077"/>
            <a:ext cx="2829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smtClean="0">
                <a:solidFill>
                  <a:schemeClr val="tx1"/>
                </a:solidFill>
              </a:rPr>
              <a:t>The number of each hashed values</a:t>
            </a:r>
            <a:endParaRPr lang="ko-KR" alt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3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6912" y="685801"/>
            <a:ext cx="7748590" cy="654968"/>
          </a:xfrm>
        </p:spPr>
        <p:txBody>
          <a:bodyPr/>
          <a:lstStyle/>
          <a:p>
            <a:r>
              <a:rPr lang="en-US" altLang="ko-KR" smtClean="0"/>
              <a:t>Comparison between the size of C-SSID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933056"/>
            <a:ext cx="3886200" cy="21613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400"/>
              <a:t>The number of SSIDs (from gathered list of common SSID names</a:t>
            </a:r>
            <a:r>
              <a:rPr lang="en-US" altLang="ko-KR" sz="1400" smtClean="0"/>
              <a:t>) = 5000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The </a:t>
            </a:r>
            <a:r>
              <a:rPr lang="en-US" altLang="ko-KR" sz="1400"/>
              <a:t>length of compressed </a:t>
            </a:r>
            <a:r>
              <a:rPr lang="en-US" altLang="ko-KR" sz="1400" smtClean="0"/>
              <a:t>SSID = 16, 24, 32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CRC-16 and CRC-32 are used for 16 and 32 bits, respectively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400" smtClean="0"/>
              <a:t>Calculate hashes via CRC-32 and truncate for 24 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4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  <p:sp>
        <p:nvSpPr>
          <p:cNvPr id="32" name="내용 개체 틀 2"/>
          <p:cNvSpPr txBox="1">
            <a:spLocks/>
          </p:cNvSpPr>
          <p:nvPr/>
        </p:nvSpPr>
        <p:spPr bwMode="auto">
          <a:xfrm>
            <a:off x="4883150" y="3933056"/>
            <a:ext cx="3659188" cy="21613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Between the case of 24 bits and that of 32 bits, using 24 bits outperform 32 bits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smtClean="0">
                <a:solidFill>
                  <a:schemeClr val="tx1"/>
                </a:solidFill>
              </a:rPr>
              <a:t>Using 16 bits for C-SSID is reasonable in terms of the almost same probability of having unique hashes and time reduction for transmitting WUR discovery frame (~0.26ms @ 62.5kbps)</a:t>
            </a:r>
            <a:endParaRPr lang="en-US" altLang="ko-KR" sz="1400">
              <a:solidFill>
                <a:schemeClr val="tx1"/>
              </a:solidFill>
            </a:endParaRPr>
          </a:p>
          <a:p>
            <a:pPr marL="0" indent="0"/>
            <a:endParaRPr lang="en-US" altLang="ko-KR" sz="1400" kern="0" smtClean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348966"/>
              </p:ext>
            </p:extLst>
          </p:nvPr>
        </p:nvGraphicFramePr>
        <p:xfrm>
          <a:off x="539553" y="1665164"/>
          <a:ext cx="8064894" cy="1471842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746652"/>
                <a:gridCol w="1439414"/>
                <a:gridCol w="1439414"/>
                <a:gridCol w="1439414"/>
              </a:tblGrid>
              <a:tr h="490614">
                <a:tc>
                  <a:txBody>
                    <a:bodyPr/>
                    <a:lstStyle/>
                    <a:p>
                      <a:pPr algn="ctr" latinLnBrk="1"/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16 bits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24 bits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32 bits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</a:tr>
              <a:tr h="490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Max. number of duplicated hashes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3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</a:tr>
              <a:tr h="49061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The percentage of unique</a:t>
                      </a:r>
                      <a:r>
                        <a:rPr lang="en-US" altLang="ko-KR" sz="1800" baseline="0" smtClean="0"/>
                        <a:t> hashes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92.78%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100%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smtClean="0"/>
                        <a:t>100%</a:t>
                      </a:r>
                      <a:endParaRPr lang="ko-KR" altLang="en-US" sz="1800"/>
                    </a:p>
                  </a:txBody>
                  <a:tcPr marL="120974" marR="120974" marT="60487" marB="6048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0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Among the compression methods, CRC has the least number of duplicated hashed values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/>
              <a:t>That means CRC has the least opportunity that a certain C-SSID collides with others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We could use CRC-based compression method on the length which is expected to be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In terms of the size of C-SSID, 16 bits would be further enough if STAs identifies AP using C-SSID and APID as well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4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Straw </a:t>
            </a:r>
            <a:r>
              <a:rPr lang="en-US" altLang="ko-KR" smtClean="0">
                <a:solidFill>
                  <a:schemeClr val="tx1"/>
                </a:solidFill>
              </a:rPr>
              <a:t>Poll 1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Which option do you prefer as a compression method for C-SSID? </a:t>
            </a:r>
            <a:endParaRPr lang="en-US" altLang="ko-KR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Option 1: </a:t>
            </a:r>
            <a:r>
              <a:rPr lang="en-US" altLang="ko-KR" smtClean="0"/>
              <a:t>CRC (A specific polynomial is TBD)</a:t>
            </a:r>
            <a:endParaRPr lang="en-US" altLang="ko-KR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Option 2: </a:t>
            </a:r>
            <a:r>
              <a:rPr lang="en-US" altLang="ko-KR" smtClean="0"/>
              <a:t>Truncation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Option 3: Per-byte sampling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45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solidFill>
                  <a:schemeClr val="tx1"/>
                </a:solidFill>
              </a:rPr>
              <a:t>Straw </a:t>
            </a:r>
            <a:r>
              <a:rPr lang="en-US" altLang="ko-KR" smtClean="0">
                <a:solidFill>
                  <a:schemeClr val="tx1"/>
                </a:solidFill>
              </a:rPr>
              <a:t>Poll 2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mtClean="0"/>
              <a:t>Which option do you prefer as a size for C-SSID? </a:t>
            </a:r>
            <a:endParaRPr lang="en-US" altLang="ko-KR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Option 1: </a:t>
            </a:r>
            <a:r>
              <a:rPr lang="en-US" altLang="ko-KR" smtClean="0"/>
              <a:t>16 </a:t>
            </a:r>
            <a:r>
              <a:rPr lang="en-US" altLang="ko-KR" smtClean="0"/>
              <a:t>bits</a:t>
            </a:r>
            <a:endParaRPr lang="en-US" altLang="ko-KR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/>
              <a:t>Option 2: </a:t>
            </a:r>
            <a:r>
              <a:rPr lang="en-US" altLang="ko-KR" smtClean="0"/>
              <a:t>24 </a:t>
            </a:r>
            <a:r>
              <a:rPr lang="en-US" altLang="ko-KR" smtClean="0"/>
              <a:t>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mtClean="0">
                <a:solidFill>
                  <a:schemeClr val="tx1"/>
                </a:solidFill>
              </a:rPr>
              <a:t>Option 3: More than </a:t>
            </a:r>
            <a:r>
              <a:rPr lang="en-US" altLang="ko-KR" smtClean="0">
                <a:solidFill>
                  <a:schemeClr val="tx1"/>
                </a:solidFill>
              </a:rPr>
              <a:t>24 </a:t>
            </a:r>
            <a:r>
              <a:rPr lang="en-US" altLang="ko-KR" smtClean="0">
                <a:solidFill>
                  <a:schemeClr val="tx1"/>
                </a:solidFill>
              </a:rPr>
              <a:t>bits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51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6088" indent="-446088"/>
            <a:r>
              <a:rPr lang="en-US" altLang="ko-KR" smtClean="0"/>
              <a:t>[1] 11-17/0575r9, </a:t>
            </a:r>
            <a:r>
              <a:rPr lang="en-US" altLang="ko-KR"/>
              <a:t>“Spec </a:t>
            </a:r>
            <a:r>
              <a:rPr lang="en-US" altLang="ko-KR" smtClean="0"/>
              <a:t>framework”</a:t>
            </a:r>
          </a:p>
          <a:p>
            <a:pPr marL="446088" indent="-446088"/>
            <a:r>
              <a:rPr lang="en-US" altLang="ko-KR" smtClean="0"/>
              <a:t>[2] 11-18/0160r7, “WUR discovery frame content”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March,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7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65737</TotalTime>
  <Words>968</Words>
  <Application>Microsoft Office PowerPoint</Application>
  <PresentationFormat>화면 슬라이드 쇼(4:3)</PresentationFormat>
  <Paragraphs>225</Paragraphs>
  <Slides>12</Slides>
  <Notes>12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Arial Unicode MS</vt:lpstr>
      <vt:lpstr>MS Gothic</vt:lpstr>
      <vt:lpstr>굴림</vt:lpstr>
      <vt:lpstr>맑은 고딕</vt:lpstr>
      <vt:lpstr>Arial</vt:lpstr>
      <vt:lpstr>Cambria Math</vt:lpstr>
      <vt:lpstr>Times New Roman</vt:lpstr>
      <vt:lpstr>Office 테마</vt:lpstr>
      <vt:lpstr>Compressed SSID for WUR Discovery Frame</vt:lpstr>
      <vt:lpstr>Abstract</vt:lpstr>
      <vt:lpstr>Compress methods</vt:lpstr>
      <vt:lpstr>Comparison between compressing methods</vt:lpstr>
      <vt:lpstr>Comparison between the size of C-SSID</vt:lpstr>
      <vt:lpstr>Conclusion</vt:lpstr>
      <vt:lpstr>Straw Poll 1</vt:lpstr>
      <vt:lpstr>Straw Poll 2</vt:lpstr>
      <vt:lpstr>References</vt:lpstr>
      <vt:lpstr>Appendix</vt:lpstr>
      <vt:lpstr>List of common SSIDs</vt:lpstr>
      <vt:lpstr>Analysis (C-SSID: 8 bits, only CRC)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Taewon Song</cp:lastModifiedBy>
  <cp:revision>907</cp:revision>
  <cp:lastPrinted>2018-02-26T09:36:07Z</cp:lastPrinted>
  <dcterms:created xsi:type="dcterms:W3CDTF">2016-12-14T01:56:24Z</dcterms:created>
  <dcterms:modified xsi:type="dcterms:W3CDTF">2018-03-06T00:52:52Z</dcterms:modified>
</cp:coreProperties>
</file>