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00" r:id="rId3"/>
    <p:sldId id="295" r:id="rId4"/>
    <p:sldId id="296" r:id="rId5"/>
    <p:sldId id="297" r:id="rId6"/>
    <p:sldId id="304" r:id="rId7"/>
    <p:sldId id="306" r:id="rId8"/>
    <p:sldId id="299" r:id="rId9"/>
    <p:sldId id="302" r:id="rId10"/>
    <p:sldId id="30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3" autoAdjust="0"/>
    <p:restoredTop sz="71403" autoAdjust="0"/>
  </p:normalViewPr>
  <p:slideViewPr>
    <p:cSldViewPr>
      <p:cViewPr varScale="1">
        <p:scale>
          <a:sx n="47" d="100"/>
          <a:sy n="47" d="100"/>
        </p:scale>
        <p:origin x="48" y="134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1" y="2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802.11-18/0354r0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802.11-18/0354r0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055" y="6475413"/>
            <a:ext cx="1211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802.11-18/0354r0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rhenry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myles@cisco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QoS mapping comment for 802.11md Letter Ballot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22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February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51167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Jerome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Henry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+1 919 3922503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  <a:hlinkClick r:id="rId3"/>
                        </a:rPr>
                        <a:t>jerhenry@cisco.com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5556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Andrew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Myles 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Cisco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+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61 418 656587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hlinkClick r:id="rId4"/>
                        </a:rPr>
                        <a:t>amyles@cisco.com</a:t>
                      </a:r>
                      <a:endParaRPr lang="en-US" sz="12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802.11-2016 should be updated with a revised </a:t>
            </a:r>
            <a:r>
              <a:rPr lang="en-AU" dirty="0" smtClean="0"/>
              <a:t>DSCP to </a:t>
            </a:r>
            <a:r>
              <a:rPr lang="en-AU" dirty="0" smtClean="0"/>
              <a:t>802.11 UP/AC mapping in Table R-2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Henry </a:t>
            </a:r>
            <a:r>
              <a:rPr lang="en-US" i="1" smtClean="0"/>
              <a:t>et al</a:t>
            </a:r>
            <a:r>
              <a:rPr lang="en-US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08601"/>
              </p:ext>
            </p:extLst>
          </p:nvPr>
        </p:nvGraphicFramePr>
        <p:xfrm>
          <a:off x="685800" y="1752600"/>
          <a:ext cx="7858124" cy="4389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440518214"/>
                    </a:ext>
                  </a:extLst>
                </a:gridCol>
                <a:gridCol w="2217230">
                  <a:extLst>
                    <a:ext uri="{9D8B030D-6E8A-4147-A177-3AD203B41FA5}">
                      <a16:colId xmlns:a16="http://schemas.microsoft.com/office/drawing/2014/main" val="1026632359"/>
                    </a:ext>
                  </a:extLst>
                </a:gridCol>
                <a:gridCol w="1525047">
                  <a:extLst>
                    <a:ext uri="{9D8B030D-6E8A-4147-A177-3AD203B41FA5}">
                      <a16:colId xmlns:a16="http://schemas.microsoft.com/office/drawing/2014/main" val="238268059"/>
                    </a:ext>
                  </a:extLst>
                </a:gridCol>
                <a:gridCol w="1525047">
                  <a:extLst>
                    <a:ext uri="{9D8B030D-6E8A-4147-A177-3AD203B41FA5}">
                      <a16:colId xmlns:a16="http://schemas.microsoft.com/office/drawing/2014/main" val="79289705"/>
                    </a:ext>
                  </a:extLst>
                </a:gridCol>
              </a:tblGrid>
              <a:tr h="33014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Class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US" sz="1400" baseline="0" dirty="0" smtClean="0"/>
                        <a:t>er-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400" baseline="0" dirty="0" smtClean="0"/>
                        <a:t>op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400" baseline="0" dirty="0" err="1" smtClean="0"/>
                        <a:t>ehaviour</a:t>
                      </a:r>
                      <a:r>
                        <a:rPr lang="en-US" sz="1400" baseline="0" dirty="0" smtClean="0"/>
                        <a:t> (PHB)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IEEE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802.11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User Priority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Access Category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60682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121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9097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4968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AF4x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05172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Real-Time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896987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AF3x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583203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849318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AF2x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9886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06025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051954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92847"/>
                  </a:ext>
                </a:extLst>
              </a:tr>
              <a:tr h="25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Data</a:t>
                      </a:r>
                      <a:r>
                        <a:rPr lang="en-US" sz="1400" dirty="0" smtClean="0"/>
                        <a:t> 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90422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85800" y="6172200"/>
            <a:ext cx="7086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differences  between old and new Table R-2 highlighted in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721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524000" y="2743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1524000" y="3886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1524000" y="5029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85800" y="2057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QoS mapping general principle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3200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 QoS mapping situation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343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latin typeface="+mj-lt"/>
              </a:rPr>
              <a:t>802.11 QoS mapping problem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" y="5486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latin typeface="+mj-lt"/>
              </a:rPr>
              <a:t>802.11 QoS mapping revision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2057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A mapping is required to map end-to-end QoS intent based on DSCP to a UP suitable for use over 802.11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3200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802.11-2016 defines an example DSCP to 802.11 UP mapping in 802.11-2016 Annex 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4343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The mapping in 802.11-2016 Annex R is inconsistent with current specification &amp; practice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95600" y="5486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802.11-2016 should be updated with a revised DSCP to 802.11 UP/AC mapping in Table R-2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DSCP to UP mapping in 802.11-2016 should be updated to match </a:t>
            </a:r>
            <a:r>
              <a:rPr lang="en-AU" dirty="0"/>
              <a:t>current specification &amp; practice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9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mapping is required to map end-to-end QoS intent based on DSCP to a UP suitable for use over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QoS is an end-to-end </a:t>
            </a:r>
            <a:r>
              <a:rPr lang="en-AU" dirty="0" smtClean="0"/>
              <a:t>concept across an entire multi-hop network</a:t>
            </a:r>
          </a:p>
          <a:p>
            <a:pPr lvl="1"/>
            <a:r>
              <a:rPr lang="en-AU" dirty="0" smtClean="0"/>
              <a:t>DSCP is a commonly </a:t>
            </a:r>
            <a:r>
              <a:rPr lang="en-AU" dirty="0"/>
              <a:t>agreed upon </a:t>
            </a:r>
            <a:r>
              <a:rPr lang="en-AU" dirty="0" smtClean="0"/>
              <a:t>mechanism in IP networks to communicate global </a:t>
            </a:r>
            <a:r>
              <a:rPr lang="en-AU" dirty="0" err="1" smtClean="0"/>
              <a:t>QoS</a:t>
            </a:r>
            <a:r>
              <a:rPr lang="en-AU" dirty="0" smtClean="0"/>
              <a:t> intent for a packet as it traverses a multi-hop network</a:t>
            </a:r>
          </a:p>
          <a:p>
            <a:pPr lvl="2"/>
            <a:r>
              <a:rPr lang="en-AU" dirty="0" smtClean="0"/>
              <a:t>There are 64 QoS labels possible with DSCP</a:t>
            </a:r>
          </a:p>
          <a:p>
            <a:pPr lvl="1"/>
            <a:r>
              <a:rPr lang="en-AU" dirty="0" smtClean="0"/>
              <a:t>802.11 </a:t>
            </a:r>
            <a:r>
              <a:rPr lang="en-AU" dirty="0" smtClean="0"/>
              <a:t>User Priority (UP) is used to represent the QoS intent of a packet when it is transmitted over an 802.11 link</a:t>
            </a:r>
          </a:p>
          <a:p>
            <a:pPr lvl="2"/>
            <a:r>
              <a:rPr lang="en-AU" dirty="0" smtClean="0"/>
              <a:t>There are 8 QoS labels possible with 802.11e UP</a:t>
            </a:r>
          </a:p>
          <a:p>
            <a:pPr lvl="1"/>
            <a:r>
              <a:rPr lang="en-AU" dirty="0" smtClean="0"/>
              <a:t>A mapping is thus required between DSCP and </a:t>
            </a:r>
            <a:r>
              <a:rPr lang="en-AU" dirty="0" smtClean="0"/>
              <a:t>802.11 </a:t>
            </a:r>
            <a:r>
              <a:rPr lang="en-AU" dirty="0" smtClean="0"/>
              <a:t>UP labels, that translates the end-to-end QoS intent into a suitable 802.11e UP label</a:t>
            </a:r>
          </a:p>
          <a:p>
            <a:pPr lvl="1"/>
            <a:r>
              <a:rPr lang="en-AU" dirty="0" smtClean="0"/>
              <a:t>It is vital that the </a:t>
            </a:r>
            <a:r>
              <a:rPr lang="en-AU" dirty="0" smtClean="0"/>
              <a:t>802.11 </a:t>
            </a:r>
            <a:r>
              <a:rPr lang="en-AU" dirty="0"/>
              <a:t>UP </a:t>
            </a:r>
            <a:r>
              <a:rPr lang="en-AU" dirty="0" smtClean="0"/>
              <a:t>label should properly represent the end-end QoS intent on the local 802.11 link, and not contradict it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533" y="1727458"/>
            <a:ext cx="5384267" cy="4597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802.11-2016 defines an example DSCP to 802.11 UP mapping in 802.11-2016 Annex R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2971800" cy="4114800"/>
          </a:xfrm>
        </p:spPr>
        <p:txBody>
          <a:bodyPr/>
          <a:lstStyle/>
          <a:p>
            <a:pPr marL="0" indent="0"/>
            <a:r>
              <a:rPr lang="en-AU" sz="1400" i="1" dirty="0"/>
              <a:t>R.3.3 Example of QoS mapping </a:t>
            </a:r>
            <a:r>
              <a:rPr lang="en-AU" sz="1400" i="1" dirty="0" smtClean="0"/>
              <a:t>from </a:t>
            </a:r>
            <a:r>
              <a:rPr lang="en-AU" sz="1400" i="1" dirty="0"/>
              <a:t>different </a:t>
            </a:r>
            <a:r>
              <a:rPr lang="en-AU" sz="1400" i="1" dirty="0" smtClean="0"/>
              <a:t>networks</a:t>
            </a:r>
          </a:p>
          <a:p>
            <a:pPr marL="0" indent="0"/>
            <a:r>
              <a:rPr lang="en-AU" sz="1400" b="0" i="1" dirty="0" smtClean="0"/>
              <a:t>…</a:t>
            </a:r>
          </a:p>
          <a:p>
            <a:pPr marL="0" indent="0"/>
            <a:r>
              <a:rPr lang="en-AU" sz="1400" b="0" i="1" dirty="0" smtClean="0"/>
              <a:t>Table </a:t>
            </a:r>
            <a:r>
              <a:rPr lang="en-AU" sz="1400" b="0" i="1" dirty="0"/>
              <a:t>R-2 (Example Enterprise DSCP to UP/AC mapping) shows an example mapping based on </a:t>
            </a:r>
            <a:r>
              <a:rPr lang="en-AU" sz="1400" b="0" i="1" dirty="0" smtClean="0"/>
              <a:t>application classes </a:t>
            </a:r>
            <a:r>
              <a:rPr lang="en-AU" sz="1400" b="0" i="1" dirty="0"/>
              <a:t>defined in IETF RFC 4594. Mapping between DSCP and UP can be done using Exception fields </a:t>
            </a:r>
            <a:r>
              <a:rPr lang="en-AU" sz="1400" b="0" i="1" dirty="0" smtClean="0"/>
              <a:t>or by </a:t>
            </a:r>
            <a:r>
              <a:rPr lang="en-AU" sz="1400" b="0" i="1" dirty="0"/>
              <a:t>range. The use of DSCP Exception fields will map a DSCP to a UP according to Table R-2 (</a:t>
            </a:r>
            <a:r>
              <a:rPr lang="en-AU" sz="1400" b="0" i="1" dirty="0" smtClean="0"/>
              <a:t>Example Enterprise </a:t>
            </a:r>
            <a:r>
              <a:rPr lang="en-AU" sz="1400" b="0" i="1" dirty="0"/>
              <a:t>DSCP to UP/AC mapping</a:t>
            </a:r>
            <a:r>
              <a:rPr lang="en-AU" sz="1400" b="0" i="1" dirty="0" smtClean="0"/>
              <a:t>)</a:t>
            </a:r>
          </a:p>
          <a:p>
            <a:pPr marL="0" indent="0"/>
            <a:r>
              <a:rPr lang="en-AU" sz="1400" b="0" i="1" dirty="0" smtClean="0"/>
              <a:t>….</a:t>
            </a:r>
            <a:endParaRPr lang="en-AU" sz="1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5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mapping in 802.11-2016 Annex R is inconsistent with current specification </a:t>
            </a:r>
            <a:r>
              <a:rPr lang="en-AU" dirty="0" smtClean="0"/>
              <a:t>&amp; </a:t>
            </a:r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Industry (in IETF) has spent many years developing consensus for QoS specification &amp; </a:t>
            </a:r>
            <a:r>
              <a:rPr lang="en-AU" dirty="0" smtClean="0"/>
              <a:t>practice …</a:t>
            </a:r>
          </a:p>
          <a:p>
            <a:pPr lvl="1"/>
            <a:r>
              <a:rPr lang="en-AU" dirty="0" smtClean="0"/>
              <a:t>… with </a:t>
            </a:r>
            <a:r>
              <a:rPr lang="en-US" dirty="0"/>
              <a:t>RFC 8325 representing current </a:t>
            </a:r>
            <a:r>
              <a:rPr lang="en-US" dirty="0" smtClean="0"/>
              <a:t>“common ground” </a:t>
            </a:r>
            <a:r>
              <a:rPr lang="en-US" dirty="0"/>
              <a:t>with respect to </a:t>
            </a:r>
            <a:r>
              <a:rPr lang="en-US" dirty="0" smtClean="0"/>
              <a:t>DSCP to UP mappings </a:t>
            </a:r>
            <a:r>
              <a:rPr lang="en-US" dirty="0"/>
              <a:t>for </a:t>
            </a:r>
            <a:r>
              <a:rPr lang="en-US" dirty="0" smtClean="0"/>
              <a:t>Wi-Fi</a:t>
            </a:r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mapping in 802.11-2016 Table R-2 has diverged from the consensus </a:t>
            </a:r>
            <a:r>
              <a:rPr lang="en-AU" dirty="0"/>
              <a:t>for QoS specification and practice</a:t>
            </a:r>
            <a:r>
              <a:rPr lang="en-AU" dirty="0" smtClean="0"/>
              <a:t> in recent years</a:t>
            </a:r>
          </a:p>
          <a:p>
            <a:pPr lvl="2"/>
            <a:r>
              <a:rPr lang="en-AU" dirty="0" smtClean="0"/>
              <a:t>“</a:t>
            </a:r>
            <a:r>
              <a:rPr lang="en-AU" dirty="0" smtClean="0"/>
              <a:t>Application Class” naming in Table R-2 contradicts the commonly accepted industry classifications defined by RFC 4594</a:t>
            </a:r>
          </a:p>
          <a:p>
            <a:pPr lvl="2"/>
            <a:r>
              <a:rPr lang="en-AU" dirty="0" smtClean="0"/>
              <a:t>The </a:t>
            </a:r>
            <a:r>
              <a:rPr lang="en-AU" dirty="0" smtClean="0"/>
              <a:t>mapping from DSCP to 802.11 UP and AC in Table R-2 contradicts the latest industry agreement documented in RFC 8325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5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Industry (in the IETF) has spent many years developing consensus for QoS specification &amp;  </a:t>
            </a:r>
            <a:r>
              <a:rPr lang="en-AU" dirty="0" smtClean="0"/>
              <a:t>practice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 smtClean="0"/>
              <a:t>Some relevant IETF RFCs include:</a:t>
            </a:r>
          </a:p>
          <a:p>
            <a:pPr lvl="1"/>
            <a:r>
              <a:rPr lang="en-US" sz="1600" dirty="0" smtClean="0"/>
              <a:t>RFC 2474 - Definition of the differentiated services field (DS field) in the IPv4 and IPv6 headers</a:t>
            </a:r>
          </a:p>
          <a:p>
            <a:pPr lvl="1"/>
            <a:r>
              <a:rPr lang="en-US" sz="1600" dirty="0" smtClean="0"/>
              <a:t>RFC 2475 -  An architecture for differentiated services</a:t>
            </a:r>
          </a:p>
          <a:p>
            <a:pPr lvl="1"/>
            <a:r>
              <a:rPr lang="en-US" sz="1600" dirty="0" smtClean="0"/>
              <a:t>RFC 2597 - Assured forwarding PHB group</a:t>
            </a:r>
          </a:p>
          <a:p>
            <a:pPr lvl="1"/>
            <a:r>
              <a:rPr lang="en-US" sz="1600" dirty="0" smtClean="0"/>
              <a:t>RFC 2983 - Differentiated services and tunnels</a:t>
            </a:r>
          </a:p>
          <a:p>
            <a:pPr lvl="1"/>
            <a:r>
              <a:rPr lang="en-US" sz="1600" dirty="0" smtClean="0"/>
              <a:t>RFC 3086 - Definition of differentiated services per domain behaviors and rules for their specification</a:t>
            </a:r>
          </a:p>
          <a:p>
            <a:pPr lvl="1"/>
            <a:r>
              <a:rPr lang="en-US" sz="1600" dirty="0"/>
              <a:t>RFC 3140 - Per hop behavior identification codes </a:t>
            </a:r>
            <a:r>
              <a:rPr lang="en-US" sz="1600" dirty="0" smtClean="0"/>
              <a:t>(obsoletes </a:t>
            </a:r>
            <a:r>
              <a:rPr lang="en-US" sz="1600" dirty="0"/>
              <a:t>RFC 2836)</a:t>
            </a:r>
          </a:p>
          <a:p>
            <a:pPr lvl="1"/>
            <a:endParaRPr lang="en-US" sz="16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600" dirty="0" smtClean="0"/>
              <a:t>RFC </a:t>
            </a:r>
            <a:r>
              <a:rPr lang="en-US" sz="1600" dirty="0"/>
              <a:t>3246 - An expedited forwarding PHB </a:t>
            </a:r>
            <a:r>
              <a:rPr lang="en-US" sz="1600" dirty="0" smtClean="0"/>
              <a:t>(obsoletes </a:t>
            </a:r>
            <a:r>
              <a:rPr lang="en-US" sz="1600" dirty="0"/>
              <a:t>RFC 2598)</a:t>
            </a:r>
          </a:p>
          <a:p>
            <a:pPr lvl="1"/>
            <a:r>
              <a:rPr lang="en-US" sz="1600" dirty="0"/>
              <a:t>RFC 3247 - Supplemental information for the new definition of the EF PHB (expedited forwarding per-hop behavior)</a:t>
            </a:r>
          </a:p>
          <a:p>
            <a:pPr lvl="1"/>
            <a:r>
              <a:rPr lang="en-US" sz="1600" dirty="0"/>
              <a:t>RFC 3260 - New Terminology and Clarifications for </a:t>
            </a:r>
            <a:r>
              <a:rPr lang="en-US" sz="1600" dirty="0" err="1"/>
              <a:t>Diffserv</a:t>
            </a:r>
            <a:r>
              <a:rPr lang="en-US" sz="1600" dirty="0"/>
              <a:t> (updates RFC 2474, RFC 2475 and RFC </a:t>
            </a:r>
            <a:r>
              <a:rPr lang="en-US" sz="1600" dirty="0" smtClean="0"/>
              <a:t>2597)</a:t>
            </a:r>
            <a:endParaRPr lang="en-US" sz="1600" dirty="0"/>
          </a:p>
          <a:p>
            <a:pPr lvl="1"/>
            <a:r>
              <a:rPr lang="en-US" sz="1600" dirty="0"/>
              <a:t>RFC 4594 - Configuration Guidelines for </a:t>
            </a:r>
            <a:r>
              <a:rPr lang="en-US" sz="1600" dirty="0" err="1"/>
              <a:t>DiffServ</a:t>
            </a:r>
            <a:r>
              <a:rPr lang="en-US" sz="1600" dirty="0"/>
              <a:t> Service Classes</a:t>
            </a:r>
          </a:p>
          <a:p>
            <a:pPr lvl="1"/>
            <a:r>
              <a:rPr lang="en-US" sz="1600" dirty="0"/>
              <a:t>RFC 5865 - A differentiated services code point (DSCP) for capacity-admitted traffic (updates RFC 4542 &amp; RFC 4594</a:t>
            </a:r>
            <a:r>
              <a:rPr lang="en-US" sz="1600" dirty="0" smtClean="0"/>
              <a:t>)</a:t>
            </a:r>
          </a:p>
          <a:p>
            <a:endParaRPr lang="en-A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with </a:t>
            </a:r>
            <a:r>
              <a:rPr lang="en-US" dirty="0" smtClean="0"/>
              <a:t>RFC 8325 representing current common ground with respect to mappings for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vendors apply the IETF recommendations for </a:t>
            </a:r>
            <a:r>
              <a:rPr lang="en-AU" dirty="0" smtClean="0"/>
              <a:t>DSCP to traffic-class </a:t>
            </a:r>
            <a:r>
              <a:rPr lang="en-AU" dirty="0" smtClean="0"/>
              <a:t>marking …</a:t>
            </a:r>
          </a:p>
          <a:p>
            <a:pPr lvl="2"/>
            <a:r>
              <a:rPr lang="en-AU" dirty="0" smtClean="0"/>
              <a:t>e.g., Microsoft suggests DSCP 40 for Voice</a:t>
            </a:r>
          </a:p>
          <a:p>
            <a:pPr lvl="2"/>
            <a:r>
              <a:rPr lang="en-AU" dirty="0" smtClean="0"/>
              <a:t>e.g., </a:t>
            </a:r>
            <a:r>
              <a:rPr lang="en-AU" dirty="0" smtClean="0"/>
              <a:t>Cisco recommends CS3 for Signalling </a:t>
            </a:r>
          </a:p>
          <a:p>
            <a:pPr lvl="2"/>
            <a:r>
              <a:rPr lang="en-AU" dirty="0" smtClean="0"/>
              <a:t>etc.</a:t>
            </a:r>
          </a:p>
          <a:p>
            <a:pPr lvl="1"/>
            <a:r>
              <a:rPr lang="en-AU" dirty="0" smtClean="0"/>
              <a:t>… and as traffic mixes change, so do marking recommendations </a:t>
            </a:r>
          </a:p>
          <a:p>
            <a:pPr lvl="2"/>
            <a:r>
              <a:rPr lang="en-AU" dirty="0" smtClean="0"/>
              <a:t>Even at Layer 2, recommendations are evolving</a:t>
            </a:r>
          </a:p>
          <a:p>
            <a:pPr lvl="3"/>
            <a:r>
              <a:rPr lang="en-AU" dirty="0" smtClean="0"/>
              <a:t>e.</a:t>
            </a:r>
            <a:r>
              <a:rPr lang="en-AU" dirty="0" smtClean="0"/>
              <a:t>g.,  UP 2 is not considered as best for BK anymore</a:t>
            </a:r>
          </a:p>
          <a:p>
            <a:pPr lvl="1"/>
            <a:r>
              <a:rPr lang="en-AU" dirty="0" smtClean="0"/>
              <a:t>However, </a:t>
            </a:r>
            <a:r>
              <a:rPr lang="en-US" dirty="0"/>
              <a:t>RFC 8325 represents </a:t>
            </a:r>
            <a:r>
              <a:rPr lang="en-US" dirty="0" smtClean="0"/>
              <a:t>the current common </a:t>
            </a:r>
            <a:r>
              <a:rPr lang="en-US" dirty="0"/>
              <a:t>ground </a:t>
            </a:r>
            <a:r>
              <a:rPr lang="en-AU" dirty="0"/>
              <a:t>for marking </a:t>
            </a:r>
            <a:r>
              <a:rPr lang="en-US" dirty="0" smtClean="0"/>
              <a:t>in </a:t>
            </a:r>
            <a:r>
              <a:rPr lang="en-US" dirty="0"/>
              <a:t>context of </a:t>
            </a:r>
            <a:r>
              <a:rPr lang="en-US" dirty="0" smtClean="0"/>
              <a:t>Wi-Fi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1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124" cy="1066800"/>
          </a:xfrm>
        </p:spPr>
        <p:txBody>
          <a:bodyPr/>
          <a:lstStyle/>
          <a:p>
            <a:r>
              <a:rPr lang="en-AU" dirty="0"/>
              <a:t>“Application Class” naming in </a:t>
            </a:r>
            <a:r>
              <a:rPr lang="en-AU" dirty="0" smtClean="0"/>
              <a:t>802.11-2016 Table </a:t>
            </a:r>
            <a:r>
              <a:rPr lang="en-AU" dirty="0"/>
              <a:t>R-2 contradicts the commonly accepted </a:t>
            </a:r>
            <a:r>
              <a:rPr lang="en-AU" dirty="0" smtClean="0"/>
              <a:t>classifications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60780"/>
              </p:ext>
            </p:extLst>
          </p:nvPr>
        </p:nvGraphicFramePr>
        <p:xfrm>
          <a:off x="685799" y="1647344"/>
          <a:ext cx="7858125" cy="43724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19375">
                  <a:extLst>
                    <a:ext uri="{9D8B030D-6E8A-4147-A177-3AD203B41FA5}">
                      <a16:colId xmlns:a16="http://schemas.microsoft.com/office/drawing/2014/main" val="1578653580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4057821238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813531592"/>
                    </a:ext>
                  </a:extLst>
                </a:gridCol>
              </a:tblGrid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Table</a:t>
                      </a:r>
                      <a:r>
                        <a:rPr lang="en-US" sz="1400" baseline="0" dirty="0" smtClean="0"/>
                        <a:t> R-2 classification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(in priority order)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RFC 4594 classification</a:t>
                      </a:r>
                      <a:r>
                        <a:rPr lang="en-AU" sz="1400" baseline="0" dirty="0" smtClean="0"/>
                        <a:t/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(in </a:t>
                      </a:r>
                      <a:r>
                        <a:rPr lang="en-US" sz="1400" baseline="0" dirty="0" smtClean="0"/>
                        <a:t>priority </a:t>
                      </a:r>
                      <a:r>
                        <a:rPr lang="en-AU" sz="1400" baseline="0" dirty="0" smtClean="0"/>
                        <a:t>order)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60563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8212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59258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RT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86485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67467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Real-Time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462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</a:t>
                      </a:r>
                      <a:r>
                        <a:rPr lang="en-US" sz="1400" baseline="0" dirty="0" smtClean="0"/>
                        <a:t> Video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08049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37648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340052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Throughput Data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3583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109886"/>
                  </a:ext>
                </a:extLst>
              </a:tr>
              <a:tr h="38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485614"/>
                  </a:ext>
                </a:extLst>
              </a:tr>
              <a:tr h="38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Data</a:t>
                      </a:r>
                      <a:r>
                        <a:rPr lang="en-US" sz="1400" dirty="0" smtClean="0"/>
                        <a:t> /Background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664525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352800" y="23045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352800" y="26093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52800" y="2914169"/>
            <a:ext cx="25146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352800" y="32189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352800" y="2914169"/>
            <a:ext cx="25146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352800" y="38285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3368040" y="3828569"/>
            <a:ext cx="249936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352800" y="44381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352800" y="47429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3352800" y="47429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352800" y="54287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352800" y="58097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685799" y="6096000"/>
            <a:ext cx="7858125" cy="36940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naming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&amp;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priority order differences shown in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1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The </a:t>
            </a:r>
            <a:r>
              <a:rPr lang="en-AU" dirty="0" smtClean="0"/>
              <a:t>DSCP </a:t>
            </a:r>
            <a:r>
              <a:rPr lang="en-AU" dirty="0"/>
              <a:t>to 802.11 UP and AC </a:t>
            </a:r>
            <a:r>
              <a:rPr lang="en-AU" dirty="0" smtClean="0"/>
              <a:t>mapping in 802.11-2016 Table R-2 </a:t>
            </a:r>
            <a:r>
              <a:rPr lang="en-AU" dirty="0"/>
              <a:t>contradicts the latest industry </a:t>
            </a:r>
            <a:r>
              <a:rPr lang="en-AU" dirty="0" smtClean="0"/>
              <a:t>agreement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Henry </a:t>
            </a:r>
            <a:r>
              <a:rPr lang="en-US" i="1" smtClean="0"/>
              <a:t>et al</a:t>
            </a:r>
            <a:r>
              <a:rPr lang="en-US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70669"/>
              </p:ext>
            </p:extLst>
          </p:nvPr>
        </p:nvGraphicFramePr>
        <p:xfrm>
          <a:off x="685800" y="1854314"/>
          <a:ext cx="7858125" cy="43178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4405182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026632359"/>
                    </a:ext>
                  </a:extLst>
                </a:gridCol>
                <a:gridCol w="720090">
                  <a:extLst>
                    <a:ext uri="{9D8B030D-6E8A-4147-A177-3AD203B41FA5}">
                      <a16:colId xmlns:a16="http://schemas.microsoft.com/office/drawing/2014/main" val="3981637410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val="3333168224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val="238268059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val="79289705"/>
                    </a:ext>
                  </a:extLst>
                </a:gridCol>
              </a:tblGrid>
              <a:tr h="330143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Application Class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PHB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Table R-2 mapping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RFC 8325 mapping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606829"/>
                  </a:ext>
                </a:extLst>
              </a:tr>
              <a:tr h="33014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UP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UP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43160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121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9097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4968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Conferencing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AF4x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05172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Real-Time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896987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Streaming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AF3x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583203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849318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AF2x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9886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06025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051954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92847"/>
                  </a:ext>
                </a:extLst>
              </a:tr>
              <a:tr h="25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Data 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90422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85800" y="6172200"/>
            <a:ext cx="7086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differences  between Table R-2 and RFC 8325 highlighted in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43400" y="1524000"/>
            <a:ext cx="2514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industry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agreement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10" name="Curved Connector 9"/>
          <p:cNvCxnSpPr>
            <a:stCxn id="8" idx="3"/>
            <a:endCxn id="12" idx="0"/>
          </p:cNvCxnSpPr>
          <p:nvPr/>
        </p:nvCxnSpPr>
        <p:spPr bwMode="auto">
          <a:xfrm>
            <a:off x="6858000" y="1676400"/>
            <a:ext cx="457200" cy="1524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7010400" y="1828800"/>
            <a:ext cx="6096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649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1118</Words>
  <Application>Microsoft Office PowerPoint</Application>
  <PresentationFormat>On-screen Show (4:3)</PresentationFormat>
  <Paragraphs>256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QoS mapping comment for 802.11md Letter Ballot</vt:lpstr>
      <vt:lpstr>The DSCP to UP mapping in 802.11-2016 should be updated to match current specification &amp; practice</vt:lpstr>
      <vt:lpstr>A mapping is required to map end-to-end QoS intent based on DSCP to a UP suitable for use over 802.11</vt:lpstr>
      <vt:lpstr>802.11-2016 defines an example DSCP to 802.11 UP mapping in 802.11-2016 Annex R</vt:lpstr>
      <vt:lpstr>The mapping in 802.11-2016 Annex R is inconsistent with current specification &amp; practice</vt:lpstr>
      <vt:lpstr>Industry (in the IETF) has spent many years developing consensus for QoS specification &amp;  practice …</vt:lpstr>
      <vt:lpstr>… with RFC 8325 representing current common ground with respect to mappings for Wi-Fi</vt:lpstr>
      <vt:lpstr>“Application Class” naming in 802.11-2016 Table R-2 contradicts the commonly accepted classifications </vt:lpstr>
      <vt:lpstr>The DSCP to 802.11 UP and AC mapping in 802.11-2016 Table R-2 contradicts the latest industry agreement </vt:lpstr>
      <vt:lpstr>802.11-2016 should be updated with a revised DSCP to 802.11 UP/AC mapping in Table R-2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2018-02-22T22:36:55Z</dcterms:modified>
</cp:coreProperties>
</file>