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67" r:id="rId9"/>
    <p:sldId id="353" r:id="rId10"/>
    <p:sldId id="365" r:id="rId11"/>
    <p:sldId id="364" r:id="rId12"/>
    <p:sldId id="356" r:id="rId13"/>
    <p:sldId id="338" r:id="rId14"/>
    <p:sldId id="343" r:id="rId15"/>
    <p:sldId id="348" r:id="rId16"/>
    <p:sldId id="357" r:id="rId17"/>
    <p:sldId id="368" r:id="rId18"/>
    <p:sldId id="366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8389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96" y="-285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802.11-18/0305r0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802.11-18/0305r0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5461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8716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802.11-18/0305r0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802.11-18/0305r0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7" Type="http://schemas.openxmlformats.org/officeDocument/2006/relationships/hyperlink" Target="https://www.ietf.org/proceedings/98/slides/slides-98-intarea-80211-multicast-testbed-and-results-00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id/draft-mcbride-mboned-wifi-mcast-problem-statement-01.txt" TargetMode="External"/><Relationship Id="rId5" Type="http://schemas.openxmlformats.org/officeDocument/2006/relationships/hyperlink" Target="https://tools.ietf.org/html/draft-perkins-intarea-multicast-ieee802-03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548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vectors/" TargetMode="External"/><Relationship Id="rId5" Type="http://schemas.openxmlformats.org/officeDocument/2006/relationships/hyperlink" Target="https://datatracker.ietf.org/doc/draft-ietf-tls-dtls13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detnet-problem-statement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use-case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architecture/" TargetMode="External"/><Relationship Id="rId5" Type="http://schemas.openxmlformats.org/officeDocument/2006/relationships/hyperlink" Target="https://datatracker.ietf.org/doc/draft-ietf-detnet-dp-alt/" TargetMode="External"/><Relationship Id="rId4" Type="http://schemas.openxmlformats.org/officeDocument/2006/relationships/hyperlink" Target="https://datatracker.ietf.org/doc/draft-ietf-detnet-security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ipwave/charter/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0354-00-000m-qos-mapping-comment.pptx" TargetMode="External"/><Relationship Id="rId3" Type="http://schemas.openxmlformats.org/officeDocument/2006/relationships/hyperlink" Target="https://www.ietf.org/blog/blind-men-and-elephant/" TargetMode="External"/><Relationship Id="rId7" Type="http://schemas.openxmlformats.org/officeDocument/2006/relationships/hyperlink" Target="https://tools.ietf.org/html/rfc832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deconinck-multipath-quic-00" TargetMode="External"/><Relationship Id="rId5" Type="http://schemas.openxmlformats.org/officeDocument/2006/relationships/hyperlink" Target="https://www.usenix.org/system/files/conference/atc17/atc17-hoiland-jorgensen.pdf" TargetMode="External"/><Relationship Id="rId4" Type="http://schemas.openxmlformats.org/officeDocument/2006/relationships/hyperlink" Target="https://tools.ietf.org/html/rfc8290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mls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ila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oms/about/" TargetMode="External"/><Relationship Id="rId5" Type="http://schemas.openxmlformats.org/officeDocument/2006/relationships/hyperlink" Target="https://datatracker.ietf.org/wg/teep/about/" TargetMode="External"/><Relationship Id="rId4" Type="http://schemas.openxmlformats.org/officeDocument/2006/relationships/hyperlink" Target="https://datatracker.ietf.org/wg/iasa20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charter-ietf-taps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wg/lsvr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charter-ietf-lsr/" TargetMode="External"/><Relationship Id="rId5" Type="http://schemas.openxmlformats.org/officeDocument/2006/relationships/hyperlink" Target="https://datatracker.ietf.org/doc/charter-ietf-emu/" TargetMode="External"/><Relationship Id="rId4" Type="http://schemas.openxmlformats.org/officeDocument/2006/relationships/hyperlink" Target="https://datatracker.ietf.org/doc/charter-ietf-dhc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6lo-rfc6775-update-1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6lo@ietf.or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97986"/>
              </p:ext>
            </p:extLst>
          </p:nvPr>
        </p:nvGraphicFramePr>
        <p:xfrm>
          <a:off x="531813" y="2286000"/>
          <a:ext cx="8186737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4" name="Document" r:id="rId4" imgW="8257888" imgH="2550332" progId="Word.Document.8">
                  <p:embed/>
                </p:oleObj>
              </mc:Choice>
              <mc:Fallback>
                <p:oleObj name="Document" r:id="rId4" imgW="8257888" imgH="2550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tools.ietf.org/html/draft-perkins-intarea-multicast-ieee802-03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and </a:t>
            </a:r>
            <a:r>
              <a:rPr lang="en-GB" sz="1600" u="sng" dirty="0">
                <a:hlinkClick r:id="rId6"/>
              </a:rPr>
              <a:t>https://www.ietf.org/id/draft-mcbride-mboned-wifi-mcast-problem-statement-01.txt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See</a:t>
            </a:r>
            <a:r>
              <a:rPr lang="en-US" sz="2000" b="1" dirty="0" smtClean="0"/>
              <a:t> </a:t>
            </a:r>
            <a:r>
              <a:rPr lang="en-GB" sz="2000" dirty="0" smtClean="0">
                <a:hlinkClick r:id="rId7"/>
              </a:rPr>
              <a:t>https://www.ietf.org/proceedings/98/slides/slides-98-intarea-80211-multicast-testbed-and-results-00.pdf</a:t>
            </a:r>
            <a:r>
              <a:rPr lang="en-GB" sz="2000" dirty="0" smtClean="0"/>
              <a:t> ; </a:t>
            </a:r>
          </a:p>
          <a:p>
            <a:pPr lvl="1">
              <a:lnSpc>
                <a:spcPct val="80000"/>
              </a:lnSpc>
            </a:pPr>
            <a:r>
              <a:rPr lang="en-GB" sz="1600" dirty="0" err="1" smtClean="0"/>
              <a:t>TGmd</a:t>
            </a:r>
            <a:r>
              <a:rPr lang="en-GB" sz="1600" dirty="0" smtClean="0"/>
              <a:t> teleconference held  with the authors 2017-05-30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b="1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799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/>
              <a:t>Updates </a:t>
            </a:r>
            <a:r>
              <a:rPr lang="en-US" sz="2000" smtClean="0"/>
              <a:t>[Mar </a:t>
            </a:r>
            <a:r>
              <a:rPr lang="en-US" sz="2000" dirty="0" smtClean="0"/>
              <a:t>2018]</a:t>
            </a:r>
            <a:endParaRPr lang="en-US" sz="2000" dirty="0"/>
          </a:p>
          <a:p>
            <a:pPr lvl="1"/>
            <a:r>
              <a:rPr lang="en-US" sz="1600"/>
              <a:t>New: Captive Portal API, see </a:t>
            </a:r>
            <a:r>
              <a:rPr lang="en-US" sz="1600">
                <a:hlinkClick r:id="rId4"/>
              </a:rPr>
              <a:t>https://datatracker.ietf.org/doc/draft-ietf-capport-api</a:t>
            </a:r>
            <a:r>
              <a:rPr lang="en-US" sz="1600" smtClean="0">
                <a:hlinkClick r:id="rId4"/>
              </a:rPr>
              <a:t>/</a:t>
            </a:r>
            <a:r>
              <a:rPr lang="en-US" sz="1600" smtClean="0"/>
              <a:t> </a:t>
            </a:r>
          </a:p>
          <a:p>
            <a:pPr lvl="1"/>
            <a:r>
              <a:rPr lang="en-US" sz="1600" smtClean="0"/>
              <a:t>Of interest: </a:t>
            </a:r>
            <a:r>
              <a:rPr lang="en-US" sz="1600" dirty="0" smtClean="0"/>
              <a:t>CAPPORT architecture: </a:t>
            </a:r>
            <a:r>
              <a:rPr lang="en-US" sz="1600" dirty="0">
                <a:hlinkClick r:id="rId5"/>
              </a:rPr>
              <a:t>https://datatracker.ietf.org/doc/draft-ietf-capport-architecture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smtClean="0"/>
              <a:t>Updates [Mar </a:t>
            </a:r>
            <a:r>
              <a:rPr lang="en-US" sz="1800" dirty="0" smtClean="0"/>
              <a:t>2018]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smtClean="0"/>
              <a:t>Of interest: </a:t>
            </a:r>
            <a:r>
              <a:rPr lang="en-US" sz="1600" dirty="0" smtClean="0"/>
              <a:t>Dynamic Authorization </a:t>
            </a:r>
            <a:r>
              <a:rPr lang="en-US" sz="1600" dirty="0"/>
              <a:t>Proxy: </a:t>
            </a:r>
            <a:r>
              <a:rPr lang="en-US" sz="1600" dirty="0">
                <a:hlinkClick r:id="rId4"/>
              </a:rPr>
              <a:t>https://datatracker.ietf.org/doc/draft-ietf-radext-coa-proxy</a:t>
            </a:r>
            <a:r>
              <a:rPr lang="en-US" sz="1600" dirty="0" smtClean="0">
                <a:hlinkClick r:id="rId4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smtClean="0"/>
              <a:t>Updates [Mar </a:t>
            </a:r>
            <a:r>
              <a:rPr lang="en-US" sz="1800" dirty="0" smtClean="0"/>
              <a:t>2018]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smtClean="0"/>
              <a:t>In RFC Editor Queue, Experimental: </a:t>
            </a:r>
            <a:r>
              <a:rPr lang="en-US" sz="1600" dirty="0" smtClean="0"/>
              <a:t>Alternate Tunnel Encapsulation for Data Frames in CAPWAP, see 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>
                <a:hlinkClick r:id="rId4"/>
              </a:rPr>
              <a:t>datatracker.ietf.org/doc/draft-ietf-opsawg-capwap-alt-tunnel</a:t>
            </a:r>
            <a:r>
              <a:rPr lang="en-US" sz="1600" smtClean="0">
                <a:hlinkClick r:id="rId4"/>
              </a:rPr>
              <a:t>/</a:t>
            </a: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RFC6632, An Overview of the IETF Network Management Protocols,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tools.ietf.org/html/rfc6632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</a:t>
            </a:r>
            <a:r>
              <a:rPr lang="en-US" sz="1600" dirty="0" smtClean="0"/>
              <a:t>RFC7548, Management of Networks with Constrained Devices: Use Cases, see </a:t>
            </a:r>
            <a:r>
              <a:rPr lang="en-US" sz="1600" dirty="0">
                <a:hlinkClick r:id="rId6"/>
              </a:rPr>
              <a:t>https://datatracker.ietf.org/doc/rfc7548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Automated network management, including YANG data models, </a:t>
            </a:r>
            <a:r>
              <a:rPr lang="en-US" sz="1600" dirty="0"/>
              <a:t>see </a:t>
            </a:r>
            <a:r>
              <a:rPr lang="en-US" sz="1600" dirty="0">
                <a:hlinkClick r:id="rId7"/>
              </a:rPr>
              <a:t>https://www.ietf.org/topics/netmgmt</a:t>
            </a:r>
            <a:r>
              <a:rPr lang="en-US" sz="1600" dirty="0" smtClean="0">
                <a:hlinkClick r:id="rId7"/>
              </a:rPr>
              <a:t>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smtClean="0"/>
              <a:t>Updates [Mar </a:t>
            </a:r>
            <a:r>
              <a:rPr lang="en-US" sz="1800" dirty="0" smtClean="0"/>
              <a:t>2018]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smtClean="0"/>
              <a:t>Submitted to IESG for publication: TLS version 1.3 </a:t>
            </a:r>
            <a:r>
              <a:rPr lang="en-US" sz="1600" u="sng" smtClean="0">
                <a:hlinkClick r:id="rId4"/>
              </a:rPr>
              <a:t>https://datatracker.ietf.org/doc/draft-ietf-tls-tls13/</a:t>
            </a:r>
            <a:r>
              <a:rPr lang="en-US" sz="1600" u="sng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smtClean="0"/>
              <a:t>Of interest: </a:t>
            </a:r>
            <a:r>
              <a:rPr lang="en-US" sz="1600" dirty="0" smtClean="0"/>
              <a:t>Datagram Transport Layer Security (DTLS) Protocol </a:t>
            </a:r>
            <a:r>
              <a:rPr lang="en-US" sz="1600" dirty="0"/>
              <a:t>Version 1.3,see </a:t>
            </a:r>
            <a:r>
              <a:rPr lang="en-US" sz="1600" dirty="0">
                <a:hlinkClick r:id="rId5"/>
              </a:rPr>
              <a:t>https://datatracker.ietf.org/doc/draft-ietf-tls-dtls13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smtClean="0"/>
              <a:t>Of </a:t>
            </a:r>
            <a:r>
              <a:rPr lang="en-US" sz="1600" dirty="0" smtClean="0"/>
              <a:t>interest: </a:t>
            </a:r>
            <a:r>
              <a:rPr lang="en-US" sz="1600" dirty="0"/>
              <a:t>Example Handshake Traces for TLS 1.3, see </a:t>
            </a:r>
            <a:r>
              <a:rPr lang="en-US" sz="1600" dirty="0">
                <a:hlinkClick r:id="rId6"/>
              </a:rPr>
              <a:t>https://datatracker.ietf.org/doc/draft-ietf-tls-tls13-vectors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Addresses </a:t>
            </a:r>
            <a:r>
              <a:rPr lang="en-US" sz="1400" dirty="0"/>
              <a:t>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smtClean="0"/>
              <a:t>New:</a:t>
            </a:r>
            <a:r>
              <a:rPr lang="en-US" sz="1400" dirty="0"/>
              <a:t> </a:t>
            </a:r>
            <a:r>
              <a:rPr lang="en-US" sz="1400" dirty="0" err="1"/>
              <a:t>DetNet</a:t>
            </a:r>
            <a:r>
              <a:rPr lang="en-US" sz="1400" dirty="0"/>
              <a:t> </a:t>
            </a:r>
            <a:r>
              <a:rPr lang="en-US" sz="1400" dirty="0" smtClean="0"/>
              <a:t>Security Considerations, </a:t>
            </a:r>
            <a:r>
              <a:rPr lang="en-US" sz="1400" dirty="0"/>
              <a:t>see </a:t>
            </a:r>
            <a:r>
              <a:rPr lang="en-US" sz="1400" dirty="0" smtClean="0">
                <a:hlinkClick r:id="rId4"/>
              </a:rPr>
              <a:t>https://</a:t>
            </a:r>
            <a:r>
              <a:rPr lang="en-US" sz="1400" dirty="0">
                <a:hlinkClick r:id="rId4"/>
              </a:rPr>
              <a:t>datatracker.ietf.org/doc/draft-ietf-detnet-security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Updated: </a:t>
            </a:r>
            <a:r>
              <a:rPr lang="en-US" sz="1400" dirty="0" err="1" smtClean="0"/>
              <a:t>DetNet</a:t>
            </a:r>
            <a:r>
              <a:rPr lang="en-US" sz="1400" dirty="0" smtClean="0"/>
              <a:t> </a:t>
            </a:r>
            <a:r>
              <a:rPr lang="en-US" sz="1400" dirty="0"/>
              <a:t>Data Plane Protocol and Solution Alternatives, see </a:t>
            </a:r>
            <a:r>
              <a:rPr lang="en-US" sz="1400" dirty="0">
                <a:hlinkClick r:id="rId5"/>
              </a:rPr>
              <a:t>https://datatracker.ietf.org/doc/draft-ietf-detnet-dp-alt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err="1" smtClean="0"/>
              <a:t>Updated:Deterministic</a:t>
            </a:r>
            <a:r>
              <a:rPr lang="en-US" sz="1400" dirty="0" smtClean="0"/>
              <a:t> </a:t>
            </a:r>
            <a:r>
              <a:rPr lang="en-US" sz="1400" dirty="0"/>
              <a:t>Networking Architecture, see </a:t>
            </a:r>
            <a:r>
              <a:rPr lang="en-US" sz="1400" dirty="0">
                <a:hlinkClick r:id="rId6"/>
              </a:rPr>
              <a:t>https://datatracker.ietf.org/doc/draft-ietf-detnet-architecture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Deterministic Networking Use Cases, see </a:t>
            </a:r>
            <a:r>
              <a:rPr lang="en-US" sz="1400" dirty="0" smtClean="0">
                <a:hlinkClick r:id="rId7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Updated: 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8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</a:t>
            </a:r>
            <a:r>
              <a:rPr lang="en-US" dirty="0" smtClean="0"/>
              <a:t>Environments  (IPWAVE)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For further information:</a:t>
            </a:r>
          </a:p>
          <a:p>
            <a:pPr lvl="1"/>
            <a:r>
              <a:rPr lang="en-US" sz="1800" dirty="0" smtClean="0"/>
              <a:t>Updated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Updated Draft </a:t>
            </a:r>
            <a:r>
              <a:rPr lang="en-US" sz="1800" dirty="0"/>
              <a:t>deliverable: </a:t>
            </a:r>
            <a:r>
              <a:rPr lang="en-US" sz="1800" dirty="0">
                <a:hlinkClick r:id="rId5"/>
              </a:rPr>
              <a:t>https://datatracker.ietf.org/doc/draft-ietf-ipwave-ipv6-over-80211ocb</a:t>
            </a:r>
            <a:r>
              <a:rPr lang="en-US" sz="1800" dirty="0" smtClean="0">
                <a:hlinkClick r:id="rId5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</a:t>
            </a:r>
            <a:r>
              <a:rPr lang="en-US" sz="2000" dirty="0" smtClean="0"/>
              <a:t>(RFC4441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</a:t>
            </a:r>
            <a:r>
              <a:rPr lang="en-US" sz="1600" u="sng" dirty="0" smtClean="0">
                <a:hlinkClick r:id="rId4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March </a:t>
            </a:r>
            <a:r>
              <a:rPr lang="en-US" dirty="0"/>
              <a:t>2018.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March 18-23, 2018 – London</a:t>
            </a:r>
          </a:p>
          <a:p>
            <a:pPr lvl="1"/>
            <a:r>
              <a:rPr lang="en-US" dirty="0" smtClean="0"/>
              <a:t>July 14-20, </a:t>
            </a:r>
            <a:r>
              <a:rPr lang="en-US" dirty="0"/>
              <a:t>2018 –  </a:t>
            </a:r>
            <a:r>
              <a:rPr lang="en-US" dirty="0" smtClean="0"/>
              <a:t>Montreal</a:t>
            </a:r>
          </a:p>
          <a:p>
            <a:pPr lvl="1"/>
            <a:r>
              <a:rPr lang="en-US" dirty="0" smtClean="0"/>
              <a:t>November 3-9, 2018 – Bangkok</a:t>
            </a:r>
          </a:p>
          <a:p>
            <a:pPr lvl="1"/>
            <a:r>
              <a:rPr lang="en-US" dirty="0" smtClean="0"/>
              <a:t>March 23-29, 2019 - Prague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Agenda topics included: YANG Models, Low Latency, Time Sensitive Networking/DETNET, </a:t>
            </a:r>
            <a:r>
              <a:rPr lang="en-US" sz="1600" dirty="0" err="1" smtClean="0"/>
              <a:t>FlexE</a:t>
            </a:r>
            <a:r>
              <a:rPr lang="en-US" sz="1600" dirty="0" smtClean="0"/>
              <a:t>, </a:t>
            </a:r>
            <a:r>
              <a:rPr lang="en-US" sz="1600" dirty="0"/>
              <a:t>Networking Slicing, 48-bit and 64-bit MAC addresses </a:t>
            </a:r>
            <a:r>
              <a:rPr lang="en-US" sz="1600" dirty="0" smtClean="0"/>
              <a:t>interworking, 5G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 smtClean="0"/>
              <a:t>Teleconference held 2018-02-12 – no new 802.11 items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Tracked: CAPWAP, one remaining experimental draft:  </a:t>
            </a:r>
            <a:r>
              <a:rPr lang="en-US" sz="1600" dirty="0" smtClean="0">
                <a:hlinkClick r:id="rId4"/>
              </a:rPr>
              <a:t>https://datatracker.ietf.org/doc/draft-ietf-opsawg-capwap-alt-tunnel/</a:t>
            </a:r>
            <a:r>
              <a:rPr lang="en-US" sz="1600" dirty="0" smtClean="0"/>
              <a:t> - in queue for publication, so </a:t>
            </a:r>
            <a:r>
              <a:rPr lang="en-US" sz="1600" b="1" dirty="0" smtClean="0"/>
              <a:t>this item is closed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 smtClean="0"/>
              <a:t>Tracked: Intelligent </a:t>
            </a:r>
            <a:r>
              <a:rPr lang="en-GB" sz="1600" dirty="0"/>
              <a:t>Transportation Systems (ITS</a:t>
            </a:r>
            <a:r>
              <a:rPr lang="en-GB" sz="1600" dirty="0" smtClean="0"/>
              <a:t>)- IETF IP Wireless Access in Vehicular Environments  </a:t>
            </a:r>
            <a:r>
              <a:rPr lang="en-GB" sz="1600" dirty="0" err="1" smtClean="0">
                <a:hlinkClick r:id="rId5"/>
              </a:rPr>
              <a:t>ipwave</a:t>
            </a:r>
            <a:endParaRPr lang="en-GB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GB" b="0" dirty="0" smtClean="0"/>
              <a:t>RFC 8290 and applicability of 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Flow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Control Controlled Delay (FC-</a:t>
            </a:r>
            <a:r>
              <a:rPr lang="en-US" b="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CoDel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) to Wi-Fi/802.11 systems for reduction of latency and 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jitter. </a:t>
            </a: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u="sng" dirty="0" smtClean="0">
                <a:hlinkClick r:id="rId3"/>
              </a:rPr>
              <a:t>https</a:t>
            </a:r>
            <a:r>
              <a:rPr lang="en-GB" u="sng" dirty="0">
                <a:hlinkClick r:id="rId3"/>
              </a:rPr>
              <a:t>://www.ietf.org/blog/blind-men-and-elephant/</a:t>
            </a:r>
            <a:r>
              <a:rPr lang="en-GB" dirty="0"/>
              <a:t> </a:t>
            </a:r>
          </a:p>
          <a:p>
            <a:pPr lvl="1"/>
            <a:r>
              <a:rPr lang="en-GB" u="sng" dirty="0">
                <a:hlinkClick r:id="rId4"/>
              </a:rPr>
              <a:t>https://tools.ietf.org/html/rfc8290</a:t>
            </a:r>
            <a:r>
              <a:rPr lang="en-GB" dirty="0"/>
              <a:t> </a:t>
            </a:r>
          </a:p>
          <a:p>
            <a:pPr lvl="1"/>
            <a:r>
              <a:rPr lang="en-GB" u="sng" dirty="0">
                <a:hlinkClick r:id="rId5"/>
              </a:rPr>
              <a:t>https://www.usenix.org/system/files/conference/atc17/atc17-hoiland-jorgensen.pdf</a:t>
            </a:r>
            <a:r>
              <a:rPr lang="en-GB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Multi-path extensions for QUIC – includes Wi-Fi and LTE QUIC flow example: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6"/>
              </a:rPr>
              <a:t>https://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6"/>
              </a:rPr>
              <a:t>tools.ietf.org/html/draft-deconinck-multipath-quic-00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Published 2018 Feb: RFC8325: Mapping </a:t>
            </a:r>
            <a:r>
              <a:rPr lang="en-US" b="0" dirty="0" err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Diffserv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to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IEEE 802.11, see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7"/>
              </a:rPr>
              <a:t>https://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7"/>
              </a:rPr>
              <a:t>tools.ietf.org/html/rfc8325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and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8"/>
              </a:rPr>
              <a:t>https://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8"/>
              </a:rPr>
              <a:t>mentor.ieee.org/802.11/dcn/18/11-18-0354-00-000m-qos-mapping-comment.pptx</a:t>
            </a:r>
            <a:r>
              <a:rPr lang="en-US" b="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IETF March 18-23, 2018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691008"/>
              </p:ext>
            </p:extLst>
          </p:nvPr>
        </p:nvGraphicFramePr>
        <p:xfrm>
          <a:off x="1066800" y="2875632"/>
          <a:ext cx="6977557" cy="326188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4"/>
                        </a:rPr>
                        <a:t>Iasa2.0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IETF Administrative Support Activity 2.0 (IASA 2.0) Virtual Workshops;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smtClean="0"/>
                        <a:t>The IASA 2.0 process seeks to address which administrative arrangements will best support the IETF going forward.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5"/>
                        </a:rPr>
                        <a:t>teep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Trusted Execution Environment Provisioning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6"/>
                        </a:rPr>
                        <a:t>coms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Common Operations and Management on network Slices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7"/>
                        </a:rPr>
                        <a:t>ila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Identifier Locator Addressing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8"/>
                        </a:rPr>
                        <a:t>mls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Messaging Layer Security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New groups being 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https://datatracker.ietf.org/group/chartering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976583"/>
              </p:ext>
            </p:extLst>
          </p:nvPr>
        </p:nvGraphicFramePr>
        <p:xfrm>
          <a:off x="1066800" y="2875632"/>
          <a:ext cx="6977557" cy="25902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4"/>
                        </a:rPr>
                        <a:t>dhc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Dynamic Host Configuration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5"/>
                        </a:rPr>
                        <a:t>emu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EAP </a:t>
                      </a:r>
                      <a:r>
                        <a:rPr lang="en-US" b="1" smtClean="0"/>
                        <a:t>Method Update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6"/>
                        </a:rPr>
                        <a:t>lsr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Link State Routing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 smtClean="0">
                          <a:hlinkClick r:id="rId7"/>
                        </a:rPr>
                        <a:t>lsvr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Link State Vector Routing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hlinkClick r:id="rId8"/>
                        </a:rPr>
                        <a:t>taps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Transport Services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related work – feedback requested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r>
              <a:rPr lang="en-US" dirty="0" smtClean="0"/>
              <a:t>IETF last call ongoing for </a:t>
            </a:r>
            <a:r>
              <a:rPr lang="en-US" dirty="0"/>
              <a:t>IPv6 over Networks of Resource-constrained </a:t>
            </a:r>
            <a:r>
              <a:rPr lang="en-US" dirty="0" smtClean="0"/>
              <a:t>Nodes (6LO) draft: “An update to 6LO ND”, see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tools.ietf.org/html/draft-ietf-6lo-rfc6775-update-11</a:t>
            </a:r>
            <a:r>
              <a:rPr lang="en-US" dirty="0" smtClean="0"/>
              <a:t> </a:t>
            </a:r>
            <a:endParaRPr lang="en-US" u="sng" dirty="0" smtClean="0"/>
          </a:p>
          <a:p>
            <a:pPr lvl="1"/>
            <a:r>
              <a:rPr lang="en-US" dirty="0" smtClean="0"/>
              <a:t>6LoWPAN Neighbor Discovery </a:t>
            </a:r>
            <a:r>
              <a:rPr lang="en-US" dirty="0"/>
              <a:t>for </a:t>
            </a:r>
            <a:r>
              <a:rPr lang="en-US" dirty="0" err="1" smtClean="0"/>
              <a:t>LoWPANs</a:t>
            </a:r>
            <a:r>
              <a:rPr lang="en-US" dirty="0"/>
              <a:t> </a:t>
            </a:r>
            <a:r>
              <a:rPr lang="en-US" dirty="0" smtClean="0"/>
              <a:t>was initially used only </a:t>
            </a:r>
            <a:r>
              <a:rPr lang="en-US" dirty="0"/>
              <a:t>for duplicate address </a:t>
            </a:r>
            <a:r>
              <a:rPr lang="en-US" dirty="0" smtClean="0"/>
              <a:t>detection. </a:t>
            </a:r>
          </a:p>
          <a:p>
            <a:pPr lvl="1"/>
            <a:r>
              <a:rPr lang="en-US" dirty="0" smtClean="0"/>
              <a:t>Now being extended </a:t>
            </a:r>
            <a:r>
              <a:rPr lang="en-US" dirty="0"/>
              <a:t>as a Layer-3 association process that enables IPv6 ND proxy operations. 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othing </a:t>
            </a:r>
            <a:r>
              <a:rPr lang="en-US" dirty="0"/>
              <a:t>prevents its use in higher power environments such as </a:t>
            </a:r>
            <a:r>
              <a:rPr lang="en-US" dirty="0" smtClean="0"/>
              <a:t>802.11</a:t>
            </a:r>
          </a:p>
          <a:p>
            <a:r>
              <a:rPr lang="en-US" dirty="0" smtClean="0"/>
              <a:t>Invitation/request for review and feedback from 802.11 members, send to any comments to </a:t>
            </a:r>
            <a:r>
              <a:rPr lang="en-GB" dirty="0" smtClean="0">
                <a:hlinkClick r:id="rId4"/>
              </a:rPr>
              <a:t>6lo@ietf.org</a:t>
            </a:r>
            <a:r>
              <a:rPr lang="en-GB" dirty="0" smtClean="0"/>
              <a:t> 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840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YANG </a:t>
            </a:r>
            <a:r>
              <a:rPr lang="en-US" dirty="0"/>
              <a:t>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www.ietf.org/blog/2017/04/yang-catalog-latest-development-ietf-98-hackathon/Insights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>
                <a:hlinkClick r:id="rId4"/>
              </a:rPr>
              <a:t>https://yangcatalog.org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110514</TotalTime>
  <Words>1560</Words>
  <Application>Microsoft Office PowerPoint</Application>
  <PresentationFormat>On-screen Show (4:3)</PresentationFormat>
  <Paragraphs>372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- 1  </vt:lpstr>
      <vt:lpstr>IETF protocol use with 802.11 technology</vt:lpstr>
      <vt:lpstr>IETF BOFs IETF March 18-23, 2018</vt:lpstr>
      <vt:lpstr>IETF New groups being chartered</vt:lpstr>
      <vt:lpstr>IoT related work – feedback requested</vt:lpstr>
      <vt:lpstr>YANG Model Catalog</vt:lpstr>
      <vt:lpstr>Multicast Topics</vt:lpstr>
      <vt:lpstr>IoT related work</vt:lpstr>
      <vt:lpstr>CAPPORT WG</vt:lpstr>
      <vt:lpstr>RADEXT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References</vt:lpstr>
    </vt:vector>
  </TitlesOfParts>
  <Company>Aruba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Stanley, Dorothy</cp:lastModifiedBy>
  <cp:revision>705</cp:revision>
  <cp:lastPrinted>1998-02-10T13:28:06Z</cp:lastPrinted>
  <dcterms:created xsi:type="dcterms:W3CDTF">2005-01-04T21:26:55Z</dcterms:created>
  <dcterms:modified xsi:type="dcterms:W3CDTF">2018-03-05T01:18:15Z</dcterms:modified>
</cp:coreProperties>
</file>