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360" r:id="rId4"/>
    <p:sldId id="525" r:id="rId5"/>
    <p:sldId id="580" r:id="rId6"/>
    <p:sldId id="581" r:id="rId7"/>
    <p:sldId id="595" r:id="rId8"/>
    <p:sldId id="570" r:id="rId9"/>
    <p:sldId id="596" r:id="rId10"/>
    <p:sldId id="585" r:id="rId11"/>
    <p:sldId id="597" r:id="rId12"/>
    <p:sldId id="598" r:id="rId13"/>
    <p:sldId id="275" r:id="rId14"/>
    <p:sldId id="382" r:id="rId15"/>
    <p:sldId id="586" r:id="rId16"/>
    <p:sldId id="593" r:id="rId17"/>
    <p:sldId id="459" r:id="rId18"/>
    <p:sldId id="587" r:id="rId19"/>
    <p:sldId id="589" r:id="rId20"/>
    <p:sldId id="582" r:id="rId21"/>
    <p:sldId id="588" r:id="rId22"/>
    <p:sldId id="584" r:id="rId23"/>
    <p:sldId id="592" r:id="rId24"/>
    <p:sldId id="301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7869" autoAdjust="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95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6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20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043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789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94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9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3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4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84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6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802.11-18/0303r1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603-08-00lc-a-csd-proposal-for-light-communication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8-00aq-waiver-request-regarding-ieee-rac-comments.pp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36-04-0wng-broadcast-service-on-wlan.pptx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8-00lc-a-csd-proposal-for-light-communicatio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59-01-00lc-response-to-comments-on-lc-sg-par-and-csd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8-00aq-p802-11aq-report-to-ec-on-conditional-approval-to-forward-draft-to-revcom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2018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2018-03-08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the 802 EC for approval.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</a:t>
            </a:r>
            <a:r>
              <a:rPr lang="en-US" dirty="0" smtClean="0"/>
              <a:t>Richard Kennedy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r>
              <a:rPr lang="en-US" dirty="0" smtClean="0"/>
              <a:t>93-0-7 Passes</a:t>
            </a:r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/>
              <a:t>Malinen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Amelia </a:t>
            </a:r>
            <a:r>
              <a:rPr lang="en-GB" sz="2000" dirty="0" err="1" smtClean="0"/>
              <a:t>Andersdotter</a:t>
            </a:r>
            <a:r>
              <a:rPr lang="en-GB" sz="2000" dirty="0" smtClean="0"/>
              <a:t>, Result: 4-0-0</a:t>
            </a:r>
          </a:p>
          <a:p>
            <a:r>
              <a:rPr lang="en-US" sz="1400" kern="0" dirty="0" smtClean="0"/>
              <a:t>Note: Per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IEEE-SA Standards Board Operation Manual section 5.4.4 (Mandatory Coordination) "At the time of project submittal to the IEEE-SA Standards Board for consideration for approval, the Sponsor shall supply the most recent coordination comments and indicate either acceptance or a request for a waiver (see 4.2.3.2)." </a:t>
            </a:r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721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</a:t>
            </a:r>
            <a:r>
              <a:rPr lang="en-US" dirty="0" smtClean="0"/>
              <a:t>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Jon </a:t>
            </a:r>
            <a:r>
              <a:rPr lang="en-GB" altLang="en-US" dirty="0" err="1"/>
              <a:t>Rosdahl</a:t>
            </a:r>
            <a:r>
              <a:rPr lang="en-GB" altLang="en-US" dirty="0"/>
              <a:t> as an IEEE 802.11 Working Group vice chair</a:t>
            </a:r>
          </a:p>
          <a:p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Moved </a:t>
            </a:r>
            <a:r>
              <a:rPr lang="en-GB" altLang="en-US" dirty="0"/>
              <a:t>Sean Coffey</a:t>
            </a:r>
          </a:p>
          <a:p>
            <a:r>
              <a:rPr lang="en-GB" altLang="en-US" dirty="0"/>
              <a:t>Seconded Rich Kennedy</a:t>
            </a:r>
          </a:p>
          <a:p>
            <a:pPr lvl="0"/>
            <a:r>
              <a:rPr lang="en-US" dirty="0" smtClean="0"/>
              <a:t>Result: 179-0-0</a:t>
            </a:r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5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</a:t>
            </a:r>
            <a:r>
              <a:rPr lang="en-US" dirty="0" smtClean="0"/>
              <a:t>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Robert Stacey as an IEEE 802.11 Working Group vice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Vijay </a:t>
            </a:r>
            <a:r>
              <a:rPr lang="en-GB" altLang="en-US" dirty="0" err="1"/>
              <a:t>Auluck</a:t>
            </a:r>
            <a:endParaRPr lang="en-GB" altLang="en-US" dirty="0"/>
          </a:p>
          <a:p>
            <a:r>
              <a:rPr lang="en-GB" altLang="en-US" dirty="0"/>
              <a:t>Seconded Ian Sherlock</a:t>
            </a:r>
          </a:p>
          <a:p>
            <a:r>
              <a:rPr lang="en-US" dirty="0"/>
              <a:t>Result: 169-0-3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691447"/>
              </p:ext>
            </p:extLst>
          </p:nvPr>
        </p:nvGraphicFramePr>
        <p:xfrm>
          <a:off x="137160" y="1420020"/>
          <a:ext cx="8839200" cy="4061036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364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Jan 29,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6,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Feb 16, 23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25, Feb 8, 22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2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Jan 24, 31, Feb 7, 14, 21(60 min)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Feb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Jan 29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12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26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5791200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Seconded:  Result: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513559">
            <a:off x="4548643" y="958355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Update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SG Extension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/>
              <a:t>Request the IEEE 802 LMSC to </a:t>
            </a:r>
            <a:r>
              <a:rPr lang="en-GB" dirty="0" smtClean="0"/>
              <a:t>approve the second </a:t>
            </a:r>
            <a:r>
              <a:rPr lang="en-GB" dirty="0" err="1" smtClean="0"/>
              <a:t>recharter</a:t>
            </a:r>
            <a:r>
              <a:rPr lang="en-GB" dirty="0" smtClean="0"/>
              <a:t> of </a:t>
            </a:r>
            <a:r>
              <a:rPr lang="en-GB" dirty="0"/>
              <a:t>the 802.11 </a:t>
            </a:r>
            <a:r>
              <a:rPr lang="en-GB" dirty="0" smtClean="0"/>
              <a:t>LC Study </a:t>
            </a:r>
            <a:r>
              <a:rPr lang="en-GB" dirty="0"/>
              <a:t>Group.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John </a:t>
            </a:r>
            <a:r>
              <a:rPr lang="en-GB" dirty="0" smtClean="0"/>
              <a:t>Li</a:t>
            </a:r>
            <a:endParaRPr lang="en-GB" dirty="0" smtClean="0"/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0"/>
            <a:r>
              <a:rPr lang="en-GB" dirty="0" smtClean="0"/>
              <a:t>LC SG result: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9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Communication 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Hongyuan</a:t>
            </a:r>
            <a:r>
              <a:rPr lang="en-GB" sz="2000" dirty="0" smtClean="0"/>
              <a:t> Zhang</a:t>
            </a:r>
          </a:p>
          <a:p>
            <a:pPr lvl="0"/>
            <a:r>
              <a:rPr lang="en-GB" sz="2000" dirty="0" smtClean="0"/>
              <a:t>Seconded: </a:t>
            </a:r>
            <a:endParaRPr lang="en-GB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WNG Straw poll result: 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6717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Study Group Second </a:t>
            </a:r>
            <a:r>
              <a:rPr lang="en-US" sz="2800" dirty="0" err="1" smtClean="0"/>
              <a:t>Recharter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08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/>
              <a:t>Approve </a:t>
            </a:r>
            <a:r>
              <a:rPr lang="en-AU" dirty="0" smtClean="0"/>
              <a:t>second </a:t>
            </a:r>
            <a:r>
              <a:rPr lang="en-AU" dirty="0"/>
              <a:t>recharter of the LC Study Group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Moved: Adrian Stephens</a:t>
            </a:r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WG11 result: </a:t>
            </a:r>
          </a:p>
          <a:p>
            <a:pPr lvl="0"/>
            <a:r>
              <a:rPr lang="en-US" dirty="0" smtClean="0"/>
              <a:t>Note: PAR Approval is pending LMSC/</a:t>
            </a:r>
            <a:r>
              <a:rPr lang="en-US" dirty="0" err="1" smtClean="0"/>
              <a:t>NesCom</a:t>
            </a:r>
            <a:r>
              <a:rPr lang="en-US" dirty="0" smtClean="0"/>
              <a:t> </a:t>
            </a:r>
            <a:r>
              <a:rPr lang="en-US" dirty="0" smtClean="0"/>
              <a:t>Approval. SG needs to persist to handle any </a:t>
            </a:r>
            <a:r>
              <a:rPr lang="en-US" dirty="0" err="1" smtClean="0"/>
              <a:t>NesCom</a:t>
            </a:r>
            <a:r>
              <a:rPr lang="en-US" dirty="0" smtClean="0"/>
              <a:t> comments. 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forwarding </a:t>
            </a:r>
            <a:r>
              <a:rPr lang="en-US" sz="2000" dirty="0" smtClean="0"/>
              <a:t>IEEE 802.11 LC PAR </a:t>
            </a:r>
            <a:r>
              <a:rPr lang="en-US" sz="2000" dirty="0"/>
              <a:t>documentation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to </a:t>
            </a:r>
            <a:r>
              <a:rPr lang="en-US" sz="2000" dirty="0" err="1"/>
              <a:t>NesCom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CSD </a:t>
            </a:r>
            <a:r>
              <a:rPr lang="en-US" sz="2000" dirty="0" smtClean="0"/>
              <a:t>documentation </a:t>
            </a:r>
            <a:r>
              <a:rPr lang="en-US" sz="2000" dirty="0"/>
              <a:t>in </a:t>
            </a:r>
            <a:r>
              <a:rPr lang="en-GB" sz="2000" dirty="0" smtClean="0">
                <a:hlinkClick r:id="rId4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  <a:endParaRPr lang="en-GB" sz="2000" dirty="0"/>
          </a:p>
          <a:p>
            <a:pPr lvl="0"/>
            <a:r>
              <a:rPr lang="en-US" sz="2000" dirty="0" smtClean="0"/>
              <a:t>Seconded: Jon </a:t>
            </a:r>
            <a:r>
              <a:rPr lang="en-US" sz="2000" dirty="0" err="1" smtClean="0"/>
              <a:t>Rosdahl</a:t>
            </a:r>
            <a:endParaRPr lang="en-US" sz="2000" dirty="0" smtClean="0"/>
          </a:p>
          <a:p>
            <a:pPr lvl="0"/>
            <a:r>
              <a:rPr lang="en-US" sz="2000" dirty="0" smtClean="0"/>
              <a:t>Result: </a:t>
            </a:r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r>
              <a:rPr lang="en-GB" sz="1800" dirty="0" smtClean="0"/>
              <a:t>WG11 (PAR): </a:t>
            </a:r>
            <a:r>
              <a:rPr lang="en-GB" sz="1800" dirty="0" smtClean="0"/>
              <a:t>Moved</a:t>
            </a:r>
            <a:r>
              <a:rPr lang="en-GB" sz="1800" dirty="0"/>
              <a:t>: John </a:t>
            </a:r>
            <a:r>
              <a:rPr lang="en-GB" sz="1800" dirty="0" smtClean="0"/>
              <a:t>Li, </a:t>
            </a:r>
            <a:r>
              <a:rPr lang="en-US" sz="1800" dirty="0" smtClean="0"/>
              <a:t>Second: </a:t>
            </a:r>
            <a:r>
              <a:rPr lang="en-US" sz="1800" dirty="0"/>
              <a:t>Edward </a:t>
            </a:r>
            <a:r>
              <a:rPr lang="en-US" sz="1800" dirty="0" smtClean="0"/>
              <a:t>Au, Result</a:t>
            </a:r>
            <a:r>
              <a:rPr lang="en-US" sz="1800" dirty="0"/>
              <a:t>: 123-1-36 </a:t>
            </a:r>
            <a:endParaRPr lang="en-GB" sz="1800" dirty="0" smtClean="0"/>
          </a:p>
          <a:p>
            <a:r>
              <a:rPr lang="en-US" sz="1800" dirty="0" smtClean="0"/>
              <a:t>WG11 (CSD): </a:t>
            </a:r>
            <a:r>
              <a:rPr lang="en-GB" sz="1800" dirty="0" smtClean="0"/>
              <a:t>Moved: </a:t>
            </a:r>
            <a:r>
              <a:rPr lang="en-GB" sz="1800" dirty="0" smtClean="0"/>
              <a:t>John Li, </a:t>
            </a:r>
            <a:r>
              <a:rPr lang="en-US" sz="1800" dirty="0" smtClean="0"/>
              <a:t>Second: </a:t>
            </a:r>
            <a:r>
              <a:rPr lang="en-US" sz="1800" dirty="0"/>
              <a:t>Michael </a:t>
            </a:r>
            <a:r>
              <a:rPr lang="en-US" sz="1800" dirty="0" err="1" smtClean="0"/>
              <a:t>Montemurro</a:t>
            </a:r>
            <a:r>
              <a:rPr lang="en-US" sz="1800" dirty="0" smtClean="0"/>
              <a:t>, Result</a:t>
            </a:r>
            <a:r>
              <a:rPr lang="en-US" sz="1800" dirty="0"/>
              <a:t>: 117-0-32 </a:t>
            </a:r>
            <a:endParaRPr lang="en-US" sz="18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9668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</a:t>
            </a:r>
            <a:r>
              <a:rPr lang="en-US" b="0" dirty="0"/>
              <a:t>2018 </a:t>
            </a:r>
            <a:r>
              <a:rPr lang="en-US" b="0" dirty="0" smtClean="0"/>
              <a:t>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motions for the 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R1: at conclusion of the </a:t>
            </a:r>
            <a:r>
              <a:rPr lang="en-US" dirty="0"/>
              <a:t>Wednesday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 smtClean="0"/>
              <a:t>containing motions for the Friday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 smtClean="0"/>
              <a:t>at conclusion of the Friday 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 smtClean="0"/>
              <a:t>including prepared EC motions (802 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P802.11aq D14.0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943100"/>
            <a:ext cx="8305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 smtClean="0"/>
              <a:t>Approve sending 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Approve the 5C </a:t>
            </a:r>
            <a:r>
              <a:rPr lang="en-GB" dirty="0"/>
              <a:t>contained in </a:t>
            </a:r>
            <a:r>
              <a:rPr lang="en-GB" dirty="0">
                <a:hlinkClick r:id="rId3"/>
              </a:rPr>
              <a:t>https://mentor.ieee.org/802.11/dcn/12/11-12-1137-06-0pad-draft-5c-proposal.doc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 </a:t>
            </a:r>
            <a:endParaRPr lang="en-US" dirty="0"/>
          </a:p>
          <a:p>
            <a:r>
              <a:rPr lang="en-GB" sz="2000" dirty="0"/>
              <a:t> </a:t>
            </a:r>
            <a:r>
              <a:rPr lang="en-GB" dirty="0" smtClean="0"/>
              <a:t>Moved</a:t>
            </a:r>
            <a:r>
              <a:rPr lang="en-GB" dirty="0"/>
              <a:t>: Adrian Stephens</a:t>
            </a:r>
          </a:p>
          <a:p>
            <a:pPr lvl="0"/>
            <a:r>
              <a:rPr lang="en-GB" dirty="0"/>
              <a:t>Seconded: Jon </a:t>
            </a:r>
            <a:r>
              <a:rPr lang="en-GB" dirty="0" err="1"/>
              <a:t>Rosdahl</a:t>
            </a:r>
            <a:endParaRPr lang="en-GB" dirty="0"/>
          </a:p>
          <a:p>
            <a:pPr lvl="0"/>
            <a:endParaRPr lang="en-GB" dirty="0"/>
          </a:p>
          <a:p>
            <a:r>
              <a:rPr lang="en-GB" sz="2000" dirty="0" smtClean="0"/>
              <a:t>To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WG11 </a:t>
            </a:r>
            <a:r>
              <a:rPr lang="en-GB" sz="2000" dirty="0"/>
              <a:t>result: </a:t>
            </a:r>
            <a:r>
              <a:rPr lang="en-GB" sz="2000" dirty="0"/>
              <a:t>Moved: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Stuart </a:t>
            </a:r>
            <a:r>
              <a:rPr lang="en-US" sz="2000" dirty="0" smtClean="0"/>
              <a:t>Kerry, Result</a:t>
            </a:r>
            <a:r>
              <a:rPr lang="en-US" sz="2000" dirty="0"/>
              <a:t>: 99-0-12 Passes</a:t>
            </a:r>
          </a:p>
          <a:p>
            <a:r>
              <a:rPr lang="en-US" sz="2000" dirty="0" smtClean="0"/>
              <a:t>5C/CSD </a:t>
            </a:r>
            <a:r>
              <a:rPr lang="en-US" sz="2000" dirty="0" smtClean="0"/>
              <a:t>WG11 result: 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Chen, Seconded Dorothy Stanley, Result: 34-0-3</a:t>
            </a:r>
            <a:endParaRPr lang="en-GB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052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://mentor.ieee.org/802.11/dcn/17/11-17-1704-08-00aq-waiver-request-regarding-ieee-rac-comments.ppt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Adrian Stephens</a:t>
            </a:r>
            <a:endParaRPr lang="en-US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</a:p>
          <a:p>
            <a:pPr lvl="0"/>
            <a:endParaRPr lang="en-GB" dirty="0"/>
          </a:p>
          <a:p>
            <a:r>
              <a:rPr lang="en-GB" dirty="0" smtClean="0"/>
              <a:t>WG11 </a:t>
            </a:r>
            <a:r>
              <a:rPr lang="en-GB" dirty="0" err="1" smtClean="0"/>
              <a:t>Result:</a:t>
            </a:r>
            <a:r>
              <a:rPr lang="en-GB" sz="2000" dirty="0" err="1"/>
              <a:t>Moved</a:t>
            </a:r>
            <a:r>
              <a:rPr lang="en-GB" sz="2000" dirty="0"/>
              <a:t>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Richard </a:t>
            </a:r>
            <a:r>
              <a:rPr lang="en-US" sz="2000" dirty="0" smtClean="0"/>
              <a:t>Kennedy, Result</a:t>
            </a:r>
            <a:r>
              <a:rPr lang="en-US" sz="2000" dirty="0"/>
              <a:t>: 93-0-7 Passes</a:t>
            </a:r>
            <a:endParaRPr lang="en-GB" sz="200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5159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</a:t>
            </a:r>
            <a:r>
              <a:rPr lang="en-US" sz="2800" dirty="0" smtClean="0"/>
              <a:t>- </a:t>
            </a:r>
            <a:r>
              <a:rPr lang="en-US" sz="2800" dirty="0" smtClean="0"/>
              <a:t>Broadcast Services (BCS)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broadcast service enhancements as described in </a:t>
            </a:r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mentor.ieee.org/802.11/dcn/17/11-17-1736-04-0wng-broadcast-service-on-wlan.pptx</a:t>
            </a:r>
            <a:r>
              <a:rPr lang="en-GB" sz="2000" dirty="0" smtClean="0"/>
              <a:t>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Moved: Hitoshi </a:t>
            </a:r>
            <a:r>
              <a:rPr lang="en-GB" sz="2000" dirty="0" smtClean="0"/>
              <a:t>Morioka Seconded</a:t>
            </a:r>
            <a:r>
              <a:rPr lang="en-GB" sz="2000" dirty="0"/>
              <a:t>: Hiroshi </a:t>
            </a:r>
            <a:r>
              <a:rPr lang="en-GB" sz="2000" dirty="0" smtClean="0"/>
              <a:t>Mano Result</a:t>
            </a:r>
            <a:r>
              <a:rPr lang="en-GB" sz="2000" dirty="0"/>
              <a:t>: 24-3-23 Passes</a:t>
            </a:r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614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Communication 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endParaRPr lang="en-GB" sz="2000" dirty="0"/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Moved: </a:t>
            </a:r>
            <a:r>
              <a:rPr lang="en-GB" sz="2000" dirty="0" smtClean="0"/>
              <a:t>Seconded</a:t>
            </a:r>
            <a:r>
              <a:rPr lang="en-GB" sz="2000" dirty="0"/>
              <a:t>: </a:t>
            </a:r>
            <a:r>
              <a:rPr lang="en-GB" sz="2000" dirty="0" smtClean="0"/>
              <a:t>Result:</a:t>
            </a:r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043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</a:t>
            </a:r>
            <a:r>
              <a:rPr lang="en-GB" sz="2000" dirty="0" smtClean="0"/>
              <a:t>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on behalf of the LC SG</a:t>
            </a:r>
            <a:endParaRPr lang="en-GB" sz="2000" dirty="0"/>
          </a:p>
          <a:p>
            <a:pPr lvl="0"/>
            <a:r>
              <a:rPr lang="en-US" sz="2000" dirty="0" smtClean="0"/>
              <a:t>Seconded: </a:t>
            </a:r>
            <a:r>
              <a:rPr lang="en-US" sz="2000" dirty="0" smtClean="0"/>
              <a:t>Edward Au</a:t>
            </a:r>
            <a:endParaRPr lang="en-US" sz="2000" dirty="0" smtClean="0"/>
          </a:p>
          <a:p>
            <a:pPr lvl="0"/>
            <a:r>
              <a:rPr lang="en-US" sz="2000" dirty="0" smtClean="0"/>
              <a:t>Result: </a:t>
            </a:r>
            <a:r>
              <a:rPr lang="en-US" sz="2000" dirty="0" smtClean="0"/>
              <a:t>123-1-36 Passes</a:t>
            </a:r>
            <a:endParaRPr lang="en-US" sz="2000" dirty="0" smtClean="0"/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 smtClean="0"/>
              <a:t>Tuncer</a:t>
            </a:r>
            <a:r>
              <a:rPr lang="en-GB" sz="2000" dirty="0" smtClean="0"/>
              <a:t> </a:t>
            </a:r>
            <a:r>
              <a:rPr lang="en-GB" sz="2000" dirty="0" err="1" smtClean="0"/>
              <a:t>Baykas</a:t>
            </a:r>
            <a:r>
              <a:rPr lang="en-GB" sz="2000" dirty="0" smtClean="0"/>
              <a:t> Seconded</a:t>
            </a:r>
            <a:r>
              <a:rPr lang="en-GB" sz="2000" dirty="0" smtClean="0"/>
              <a:t>: </a:t>
            </a:r>
            <a:r>
              <a:rPr lang="en-GB" sz="2000" dirty="0" smtClean="0"/>
              <a:t>Volker </a:t>
            </a:r>
            <a:r>
              <a:rPr lang="en-GB" sz="2000" dirty="0" err="1"/>
              <a:t>J</a:t>
            </a:r>
            <a:r>
              <a:rPr lang="en-GB" sz="2000" dirty="0" err="1" smtClean="0"/>
              <a:t>ungnickel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Result: 24-0-2 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893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 smtClean="0"/>
              <a:t>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r>
              <a:rPr lang="en-US" sz="2000" dirty="0" smtClean="0"/>
              <a:t>Michael </a:t>
            </a:r>
            <a:r>
              <a:rPr lang="en-US" sz="2000" dirty="0" err="1" smtClean="0"/>
              <a:t>Montemurro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</a:t>
            </a:r>
            <a:r>
              <a:rPr lang="en-US" sz="2000" dirty="0" smtClean="0"/>
              <a:t>117-0-32 Passes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smtClean="0"/>
              <a:t>Gaurav Patwardhan </a:t>
            </a:r>
            <a:r>
              <a:rPr lang="en-GB" sz="2000" dirty="0" smtClean="0"/>
              <a:t>Seconded: </a:t>
            </a:r>
            <a:r>
              <a:rPr lang="en-GB" sz="2000" dirty="0" smtClean="0"/>
              <a:t>Sang-</a:t>
            </a:r>
            <a:r>
              <a:rPr lang="en-GB" sz="2000" dirty="0" err="1" smtClean="0"/>
              <a:t>Kyu</a:t>
            </a:r>
            <a:r>
              <a:rPr lang="en-GB" sz="2000" dirty="0" smtClean="0"/>
              <a:t> Lim </a:t>
            </a:r>
            <a:br>
              <a:rPr lang="en-GB" sz="2000" dirty="0" smtClean="0"/>
            </a:br>
            <a:r>
              <a:rPr lang="en-GB" sz="2000" dirty="0" smtClean="0"/>
              <a:t>Result: 24-0-1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608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PAR/CSD Comment Response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2057400"/>
            <a:ext cx="830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the LC PAR and CSD comment responses </a:t>
            </a:r>
            <a:r>
              <a:rPr lang="en-GB" sz="2000" dirty="0"/>
              <a:t>in </a:t>
            </a:r>
            <a:r>
              <a:rPr lang="en-GB" sz="2000" dirty="0" smtClean="0">
                <a:hlinkClick r:id="rId3"/>
              </a:rPr>
              <a:t>https://mentor.ieee.org/802.11/dcn/18/11-18-0559-01-00lc-response-to-comments-on-lc-sg-par-and-csd.pptx</a:t>
            </a:r>
            <a:r>
              <a:rPr lang="en-GB" sz="2000" dirty="0" smtClean="0"/>
              <a:t> </a:t>
            </a:r>
            <a:r>
              <a:rPr lang="en-GB" sz="2000" dirty="0" smtClean="0"/>
              <a:t>and forward to the 802 EC. 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r>
              <a:rPr lang="en-US" sz="2000" dirty="0" smtClean="0"/>
              <a:t>Edward Au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</a:t>
            </a:r>
            <a:r>
              <a:rPr lang="en-US" sz="2000" dirty="0" smtClean="0"/>
              <a:t>107-0-39 Passes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/>
              <a:t>Tuncer</a:t>
            </a:r>
            <a:r>
              <a:rPr lang="en-GB" sz="2000" dirty="0"/>
              <a:t> </a:t>
            </a:r>
            <a:r>
              <a:rPr lang="en-GB" sz="2000" dirty="0" err="1"/>
              <a:t>Baykas</a:t>
            </a:r>
            <a:r>
              <a:rPr lang="en-GB" sz="2000" dirty="0"/>
              <a:t>  </a:t>
            </a:r>
            <a:r>
              <a:rPr lang="en-GB" sz="2000" dirty="0" smtClean="0"/>
              <a:t>Seconded: </a:t>
            </a:r>
            <a:r>
              <a:rPr lang="en-GB" sz="2000" dirty="0"/>
              <a:t>Sang-</a:t>
            </a:r>
            <a:r>
              <a:rPr lang="en-GB" sz="2000" dirty="0" err="1"/>
              <a:t>Kyu</a:t>
            </a:r>
            <a:r>
              <a:rPr lang="en-GB" sz="2000" dirty="0"/>
              <a:t> Lim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Result</a:t>
            </a:r>
            <a:r>
              <a:rPr lang="en-GB" sz="2000" dirty="0" smtClean="0"/>
              <a:t>: </a:t>
            </a:r>
            <a:r>
              <a:rPr lang="en-GB" sz="2000" dirty="0" smtClean="0"/>
              <a:t>28-0-0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607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Dorothy Stanley as the IEEE 802.11 Working Group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Marc </a:t>
            </a:r>
            <a:r>
              <a:rPr lang="en-GB" altLang="en-US" dirty="0" err="1"/>
              <a:t>Emmelmann</a:t>
            </a:r>
            <a:endParaRPr lang="en-GB" altLang="en-US" dirty="0"/>
          </a:p>
          <a:p>
            <a:r>
              <a:rPr lang="en-GB" altLang="en-US" dirty="0"/>
              <a:t>Seconded Andrew </a:t>
            </a:r>
            <a:r>
              <a:rPr lang="en-GB" altLang="en-US" dirty="0" smtClean="0"/>
              <a:t>Myles</a:t>
            </a:r>
          </a:p>
          <a:p>
            <a:r>
              <a:rPr lang="en-US" altLang="en-US" dirty="0" smtClean="0"/>
              <a:t>Result: 204-0-0</a:t>
            </a:r>
            <a:endParaRPr lang="en-GB" altLang="en-US" dirty="0"/>
          </a:p>
          <a:p>
            <a:pPr lvl="0"/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90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Report to EC and forward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https://mentor.ieee.org/802.11/dcn/17/11-17-1045-08-00aq-p802-11aq-report-to-ec-on-conditional-approval-to-forward-draft-to-revcom.pptx</a:t>
            </a:r>
            <a:r>
              <a:rPr lang="en-US" dirty="0" smtClean="0"/>
              <a:t> as </a:t>
            </a:r>
            <a:r>
              <a:rPr lang="en-US" dirty="0"/>
              <a:t>the report to the IEEE 802 Executive Committee on the requirements for approval to forward </a:t>
            </a:r>
            <a:r>
              <a:rPr lang="en-US" dirty="0" smtClean="0"/>
              <a:t>P802.11aq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Request </a:t>
            </a:r>
            <a:r>
              <a:rPr lang="en-US" dirty="0"/>
              <a:t>the IEEE 802 EC to forward </a:t>
            </a:r>
            <a:r>
              <a:rPr lang="en-US" dirty="0" smtClean="0"/>
              <a:t>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</a:t>
            </a:r>
            <a:r>
              <a:rPr lang="en-US" dirty="0" smtClean="0"/>
              <a:t>Stuart Kerry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r>
              <a:rPr lang="en-US" dirty="0" smtClean="0"/>
              <a:t>99-0-12 Passes</a:t>
            </a:r>
            <a:endParaRPr lang="en-US" dirty="0" smtClean="0"/>
          </a:p>
          <a:p>
            <a:pPr lvl="0"/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Amelia </a:t>
            </a:r>
            <a:r>
              <a:rPr lang="en-GB" sz="2000" dirty="0" err="1"/>
              <a:t>Andersdotter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 smtClean="0"/>
              <a:t>Malinen</a:t>
            </a:r>
            <a:r>
              <a:rPr lang="en-GB" sz="2000" dirty="0" smtClean="0"/>
              <a:t>, Result; 4-0-0</a:t>
            </a:r>
            <a:endParaRPr lang="en-GB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0918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134634</TotalTime>
  <Words>1333</Words>
  <Application>Microsoft Office PowerPoint</Application>
  <PresentationFormat>On-screen Show (4:3)</PresentationFormat>
  <Paragraphs>367</Paragraphs>
  <Slides>24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Default Design</vt:lpstr>
      <vt:lpstr>Document</vt:lpstr>
      <vt:lpstr>802.11 March 2018 WG Motions</vt:lpstr>
      <vt:lpstr>Abstract</vt:lpstr>
      <vt:lpstr>Monday</vt:lpstr>
      <vt:lpstr>Wednesday</vt:lpstr>
      <vt:lpstr>LC PAR Approval </vt:lpstr>
      <vt:lpstr>LC CSD Approval </vt:lpstr>
      <vt:lpstr>LC PAR/CSD Comment Response Approval </vt:lpstr>
      <vt:lpstr>Chair confirmation vote</vt:lpstr>
      <vt:lpstr>TGaq Report to EC and forward to REVCom</vt:lpstr>
      <vt:lpstr>TGaq Waiver Request </vt:lpstr>
      <vt:lpstr>Vice Chair confirmation vote</vt:lpstr>
      <vt:lpstr>Vice Chair confirmation vote</vt:lpstr>
      <vt:lpstr>Friday</vt:lpstr>
      <vt:lpstr>PowerPoint Presentation</vt:lpstr>
      <vt:lpstr>PowerPoint Presentation</vt:lpstr>
      <vt:lpstr>PowerPoint Presentation</vt:lpstr>
      <vt:lpstr>Friday– EC Motions</vt:lpstr>
      <vt:lpstr>PowerPoint Presentation</vt:lpstr>
      <vt:lpstr>LC PAR and CSD Approval </vt:lpstr>
      <vt:lpstr>P802.11aq D14.0 to REVCom</vt:lpstr>
      <vt:lpstr>TGaq Waiver Request </vt:lpstr>
      <vt:lpstr>PowerPoint Presentation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Stanley, Dorothy</cp:lastModifiedBy>
  <cp:revision>2630</cp:revision>
  <cp:lastPrinted>1998-02-10T13:28:06Z</cp:lastPrinted>
  <dcterms:created xsi:type="dcterms:W3CDTF">1998-02-10T13:07:52Z</dcterms:created>
  <dcterms:modified xsi:type="dcterms:W3CDTF">2018-03-08T14:26:41Z</dcterms:modified>
</cp:coreProperties>
</file>