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70" r:id="rId4"/>
    <p:sldId id="271" r:id="rId5"/>
    <p:sldId id="272" r:id="rId6"/>
    <p:sldId id="273" r:id="rId7"/>
    <p:sldId id="27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149911E-001F-4DFE-BA3F-F7FDE1F1E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872254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72254" y="6475413"/>
            <a:ext cx="15196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6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802.11-18/0297r1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 of Vice Chair Candidate </a:t>
            </a:r>
            <a:br>
              <a:rPr lang="en-US"/>
            </a:br>
            <a:r>
              <a:rPr lang="en-US"/>
              <a:t>Jon Rosdahl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2018-03-05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1784"/>
              </p:ext>
            </p:extLst>
          </p:nvPr>
        </p:nvGraphicFramePr>
        <p:xfrm>
          <a:off x="2057400" y="2743200"/>
          <a:ext cx="81153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Document" r:id="rId4" imgW="8229995" imgH="2539515" progId="Word.Document.8">
                  <p:embed/>
                </p:oleObj>
              </mc:Choice>
              <mc:Fallback>
                <p:oleObj name="Document" r:id="rId4" imgW="8229995" imgH="253951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8115300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Candidate information presentation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505200"/>
            <a:ext cx="7772400" cy="1085850"/>
          </a:xfrm>
        </p:spPr>
        <p:txBody>
          <a:bodyPr/>
          <a:lstStyle/>
          <a:p>
            <a:r>
              <a:rPr lang="en-US" dirty="0"/>
              <a:t>Jon Rosdahl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762000"/>
          </a:xfrm>
        </p:spPr>
        <p:txBody>
          <a:bodyPr/>
          <a:lstStyle/>
          <a:p>
            <a:r>
              <a:rPr lang="en-US"/>
              <a:t>2018 Candidate for IEEE </a:t>
            </a:r>
            <a:r>
              <a:rPr lang="en-US" dirty="0"/>
              <a:t>802.11 Vice-Chair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4AC7B4-3FA2-4A71-AB91-0D9432879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26" y="951707"/>
            <a:ext cx="2771775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2AC31CC0-8EE1-4F1F-8387-6C9160E853A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62000"/>
          </a:xfrm>
        </p:spPr>
        <p:txBody>
          <a:bodyPr/>
          <a:lstStyle/>
          <a:p>
            <a:r>
              <a:rPr lang="en-US" dirty="0"/>
              <a:t>My Expectations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799"/>
            <a:ext cx="10287000" cy="50276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/>
              <a:t>I would like to start by saying that regardless of who eventually wins the election this week, the new leadership team will need everyone’s support in order to be successful.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No one will be successful without the support of the working group as a whole.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I would hope that everyone would understand that my success does not depend on someone else’s failure.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The reason a person wins an election should be on the merits of the person being elected rather than any negative statement against an opponent.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457200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799" y="1295400"/>
            <a:ext cx="10325102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Anniversary of participating in 802 sessions this month.</a:t>
            </a:r>
          </a:p>
          <a:p>
            <a:pPr>
              <a:lnSpc>
                <a:spcPct val="80000"/>
              </a:lnSpc>
            </a:pPr>
            <a:r>
              <a:rPr lang="en-US" dirty="0"/>
              <a:t> Over the course of the 25 years, I have served as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Vice-Chair of 802.11 for 12 years.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Treasurer for 10 years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Task Group leader (</a:t>
            </a:r>
            <a:r>
              <a:rPr lang="en-US" dirty="0" err="1"/>
              <a:t>TGm</a:t>
            </a:r>
            <a:r>
              <a:rPr lang="en-US" dirty="0"/>
              <a:t> – Secretary/Vice Chair)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 Review SC chair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Assisted Various Assignments – P&amp;P, Counting, PAR etc.</a:t>
            </a:r>
          </a:p>
          <a:p>
            <a:pPr>
              <a:lnSpc>
                <a:spcPct val="80000"/>
              </a:lnSpc>
            </a:pPr>
            <a:r>
              <a:rPr lang="en-US" dirty="0"/>
              <a:t>802 Executive  Committee: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Executive Secretary for 8 years</a:t>
            </a:r>
          </a:p>
          <a:p>
            <a:pPr>
              <a:lnSpc>
                <a:spcPct val="80000"/>
              </a:lnSpc>
            </a:pPr>
            <a:r>
              <a:rPr lang="en-US" dirty="0"/>
              <a:t>Served on the IEEE-SA Standards Board and Standing Committees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IEEE-SA Standards Board  (7 years)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NesCom</a:t>
            </a:r>
            <a:r>
              <a:rPr lang="en-US" dirty="0"/>
              <a:t> (8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PatCom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ProCom</a:t>
            </a:r>
            <a:r>
              <a:rPr lang="en-US" dirty="0"/>
              <a:t> (4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RevCom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dirty="0"/>
              <a:t>Computer Society Vice President Standards Activities</a:t>
            </a:r>
          </a:p>
          <a:p>
            <a:pPr>
              <a:lnSpc>
                <a:spcPct val="80000"/>
              </a:lnSpc>
            </a:pPr>
            <a:r>
              <a:rPr lang="en-US" dirty="0"/>
              <a:t>Senior Member of the IEEE  -- Member of IEEE-SA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Affiliation and endorsement filed with 802 EC Recording Secretary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Why Run?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27221"/>
            <a:ext cx="9448800" cy="5181600"/>
          </a:xfrm>
        </p:spPr>
        <p:txBody>
          <a:bodyPr/>
          <a:lstStyle/>
          <a:p>
            <a:r>
              <a:rPr lang="en-US" sz="3200" dirty="0"/>
              <a:t>I enjoy working with you.</a:t>
            </a:r>
          </a:p>
          <a:p>
            <a:r>
              <a:rPr lang="en-US" sz="3200" dirty="0"/>
              <a:t>I believe that my contributions to the group has made an impact.</a:t>
            </a:r>
          </a:p>
          <a:p>
            <a:r>
              <a:rPr lang="en-US" sz="3200" dirty="0"/>
              <a:t>I believe my experience and skill set can be utilized to make a difference in the future of IEEE 802.11</a:t>
            </a:r>
          </a:p>
          <a:p>
            <a:r>
              <a:rPr lang="en-US" sz="3200" dirty="0"/>
              <a:t>Today’s challenges are going to be solved with cooperation of the committee members;  You all just need the opportunity to engage in the process;</a:t>
            </a:r>
          </a:p>
          <a:p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DEFB67D-E798-48C4-A1A7-10C08EC5A414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 and Request for your Support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4038600" cy="3276600"/>
          </a:xfrm>
        </p:spPr>
        <p:txBody>
          <a:bodyPr/>
          <a:lstStyle/>
          <a:p>
            <a:r>
              <a:rPr lang="en-US" dirty="0"/>
              <a:t>I thank you for your confidence in me over the years, and hope that I have earned your trust and confidence to re-elect me as your Vice-Chair.</a:t>
            </a:r>
          </a:p>
          <a:p>
            <a:pPr lvl="2">
              <a:buFontTx/>
              <a:buNone/>
            </a:pPr>
            <a:r>
              <a:rPr lang="en-US" dirty="0">
                <a:latin typeface="Script MT Bold" panose="03040602040607080904" pitchFamily="66" charset="0"/>
              </a:rPr>
              <a:t>Jon Walter Rosdahl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289421-20E4-4E81-9F4A-32DDAF49A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969168"/>
            <a:ext cx="2489634" cy="3176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537</TotalTime>
  <Words>505</Words>
  <Application>Microsoft Office PowerPoint</Application>
  <PresentationFormat>Widescreen</PresentationFormat>
  <Paragraphs>73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Script MT Bold</vt:lpstr>
      <vt:lpstr>Times New Roman</vt:lpstr>
      <vt:lpstr>802-11-Submission</vt:lpstr>
      <vt:lpstr>Document</vt:lpstr>
      <vt:lpstr>Introduction of Vice Chair Candidate  Jon Rosdahl</vt:lpstr>
      <vt:lpstr>Abstract</vt:lpstr>
      <vt:lpstr>Jon Rosdahl</vt:lpstr>
      <vt:lpstr>My Expectations</vt:lpstr>
      <vt:lpstr>IEEE Experience</vt:lpstr>
      <vt:lpstr>Why Run?</vt:lpstr>
      <vt:lpstr>Thanks and Request for your Support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Vice-Chair Candidate Jon Rosdahl</dc:title>
  <dc:creator>Jon Rosdahl (Qualcomm)</dc:creator>
  <cp:keywords>March 2018</cp:keywords>
  <cp:lastModifiedBy>Jon Rosdahl</cp:lastModifiedBy>
  <cp:revision>14</cp:revision>
  <cp:lastPrinted>1998-02-10T13:28:06Z</cp:lastPrinted>
  <dcterms:created xsi:type="dcterms:W3CDTF">2008-03-19T15:22:32Z</dcterms:created>
  <dcterms:modified xsi:type="dcterms:W3CDTF">2018-03-05T18:21:19Z</dcterms:modified>
</cp:coreProperties>
</file>