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57" r:id="rId3"/>
    <p:sldId id="270" r:id="rId4"/>
    <p:sldId id="271" r:id="rId5"/>
    <p:sldId id="272" r:id="rId6"/>
    <p:sldId id="273" r:id="rId7"/>
    <p:sldId id="276" r:id="rId8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948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802.11-18/0297r0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B85AA238-1468-4827-AD2F-F2868384BBD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802.11-18/0297r0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Jon Rosdahl, CSR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149911E-001F-4DFE-BA3F-F7FDE1F1E29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802.11-18/0297r0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25EBF796-CB90-4699-8AEE-AE7AA5E275D4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802.11-18/0297r0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BAB5B52-CCFA-4544-88AB-054ADC935746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 dirty="0"/>
              <a:t>I believe:</a:t>
            </a:r>
          </a:p>
          <a:p>
            <a:pPr lvl="1"/>
            <a:r>
              <a:rPr lang="en-US" sz="2400" dirty="0"/>
              <a:t>Working Group Officers serve the needs of the Working Group.</a:t>
            </a:r>
          </a:p>
          <a:p>
            <a:pPr lvl="1"/>
            <a:r>
              <a:rPr lang="en-US" sz="2400" dirty="0"/>
              <a:t>Diligence, integrity and stability are as important as capability and execution.</a:t>
            </a:r>
          </a:p>
          <a:p>
            <a:pPr lvl="1"/>
            <a:r>
              <a:rPr lang="en-US" sz="2400" dirty="0"/>
              <a:t>The IEEE 802.11WG members should choose officers that are able to facilitate the Working Group process in order to provide standards that fulfill the requirements of the consumers in marketplace.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IEEE 802.11-18/0297r0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149911E-001F-4DFE-BA3F-F7FDE1F1E29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635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7571551-DB3B-4B3C-97A8-12FDBD6D99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87416AD-4172-4DFB-BDD6-3B4B25A4F5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637BAD6-7BB4-4492-88F8-0B914C9EAD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29217" y="332602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872254" y="6475413"/>
            <a:ext cx="151964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79100" y="6475413"/>
            <a:ext cx="53540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5291C09-DEE9-4DD7-8ECB-95CD27E632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BB63D6-53BD-45E2-ADDF-6F08EDFF4B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C4C223D-17E8-4D17-91E9-1CCC56122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9DC09F1-E87B-4F04-987C-AD2CC2F1D1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3880C5-ECA7-4EC4-9BA3-4EC7BF53FD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0131B3A-0A61-4619-9099-80ACEDA36D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E204B73-6943-4A8A-96CA-3F0852C8B2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FCE205E-C1DF-46DB-8DCB-A80E487A42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5011BD4-817D-49C2-94B2-CEFE834C92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2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72254" y="6475413"/>
            <a:ext cx="15196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FBA66F-D8D3-450A-9808-635485DE65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3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802.11-18/0297r0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EAEB047A-4915-4E60-9D3B-358E060DBEEC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Introduction of Vice Chair Candidate </a:t>
            </a:r>
            <a:br>
              <a:rPr lang="en-US"/>
            </a:br>
            <a:r>
              <a:rPr lang="en-US"/>
              <a:t>Jon Rosdahl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2018-03-06</a:t>
            </a:r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961784"/>
              </p:ext>
            </p:extLst>
          </p:nvPr>
        </p:nvGraphicFramePr>
        <p:xfrm>
          <a:off x="2057400" y="2743200"/>
          <a:ext cx="8115300" cy="248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6" name="Document" r:id="rId4" imgW="8229995" imgH="2539515" progId="Word.Document.8">
                  <p:embed/>
                </p:oleObj>
              </mc:Choice>
              <mc:Fallback>
                <p:oleObj name="Document" r:id="rId4" imgW="8229995" imgH="2539515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743200"/>
                        <a:ext cx="8115300" cy="248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2057400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5BA1A879-0389-4DE3-AF92-17A96874C37A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/>
              <a:t>Candidate information presentation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C0DBEB31-A42B-480E-A683-231E7DC7653C}" type="slidenum">
              <a:rPr lang="en-US"/>
              <a:pPr/>
              <a:t>3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3505200"/>
            <a:ext cx="7772400" cy="1085850"/>
          </a:xfrm>
        </p:spPr>
        <p:txBody>
          <a:bodyPr/>
          <a:lstStyle/>
          <a:p>
            <a:r>
              <a:rPr lang="en-US" dirty="0"/>
              <a:t>Jon Rosdahl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4876800"/>
            <a:ext cx="6400800" cy="762000"/>
          </a:xfrm>
        </p:spPr>
        <p:txBody>
          <a:bodyPr/>
          <a:lstStyle/>
          <a:p>
            <a:r>
              <a:rPr lang="en-US" dirty="0"/>
              <a:t>Candidate for IEEE 802.11 Chair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14AC7B4-3FA2-4A71-AB91-0D94328791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326" y="951707"/>
            <a:ext cx="2771775" cy="27051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2AC31CC0-8EE1-4F1F-8387-6C9160E853A8}" type="slidenum">
              <a:rPr lang="en-US"/>
              <a:pPr/>
              <a:t>4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762000"/>
          </a:xfrm>
        </p:spPr>
        <p:txBody>
          <a:bodyPr/>
          <a:lstStyle/>
          <a:p>
            <a:r>
              <a:rPr lang="en-US" dirty="0"/>
              <a:t>My Expectations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799"/>
            <a:ext cx="10287000" cy="50276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200" dirty="0"/>
              <a:t>I would like to start by saying that regardless of who eventually wins the election this week, the new leadership team will need everyone’s support in order to be successful.  </a:t>
            </a:r>
          </a:p>
          <a:p>
            <a:pPr>
              <a:lnSpc>
                <a:spcPct val="80000"/>
              </a:lnSpc>
            </a:pPr>
            <a:r>
              <a:rPr lang="en-US" sz="3200" dirty="0"/>
              <a:t>No one will be successful without the support of the working group as a whole.  </a:t>
            </a:r>
          </a:p>
          <a:p>
            <a:pPr>
              <a:lnSpc>
                <a:spcPct val="80000"/>
              </a:lnSpc>
            </a:pPr>
            <a:r>
              <a:rPr lang="en-US" sz="3200" dirty="0"/>
              <a:t>I would hope that everyone would understand that my success does not depend on someone else’s failure.  </a:t>
            </a:r>
          </a:p>
          <a:p>
            <a:pPr>
              <a:lnSpc>
                <a:spcPct val="80000"/>
              </a:lnSpc>
            </a:pPr>
            <a:r>
              <a:rPr lang="en-US" sz="3200" dirty="0"/>
              <a:t>The reason a person wins an election should be on the merits of the person being elected rather than any negative statement against an opponent.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F5A1FF06-F848-4971-A176-E1C8BFADD1A4}" type="slidenum">
              <a:rPr lang="en-US"/>
              <a:pPr/>
              <a:t>5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457200"/>
          </a:xfrm>
        </p:spPr>
        <p:txBody>
          <a:bodyPr/>
          <a:lstStyle/>
          <a:p>
            <a:r>
              <a:rPr lang="en-US" dirty="0"/>
              <a:t>IEEE Experience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799" y="1295400"/>
            <a:ext cx="10325102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25</a:t>
            </a:r>
            <a:r>
              <a:rPr lang="en-US" baseline="30000" dirty="0"/>
              <a:t>th</a:t>
            </a:r>
            <a:r>
              <a:rPr lang="en-US" dirty="0"/>
              <a:t> Anniversary of participating in 802 sessions this month.</a:t>
            </a:r>
          </a:p>
          <a:p>
            <a:pPr>
              <a:lnSpc>
                <a:spcPct val="80000"/>
              </a:lnSpc>
            </a:pPr>
            <a:r>
              <a:rPr lang="en-US" dirty="0"/>
              <a:t> Over the course of the 25 years, I have served as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Vice-Chair of 802.11 for 12 years.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Treasurer for 10 years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Task Group leader (</a:t>
            </a:r>
            <a:r>
              <a:rPr lang="en-US" dirty="0" err="1"/>
              <a:t>TGm</a:t>
            </a:r>
            <a:r>
              <a:rPr lang="en-US" dirty="0"/>
              <a:t> – Secretary/Vice Chair)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PAR Review SC chair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Assisted Various Assignments – P&amp;P, Counting, PAR etc.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Served on the IEEE-SA Standards Board and Standing Committees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IEEE-SA Standards Board  (7 years)</a:t>
            </a:r>
          </a:p>
          <a:p>
            <a:pPr lvl="1">
              <a:lnSpc>
                <a:spcPct val="80000"/>
              </a:lnSpc>
            </a:pPr>
            <a:r>
              <a:rPr lang="en-US" dirty="0" err="1"/>
              <a:t>NesCom</a:t>
            </a:r>
            <a:r>
              <a:rPr lang="en-US" dirty="0"/>
              <a:t> (8 </a:t>
            </a:r>
            <a:r>
              <a:rPr lang="en-US" dirty="0" err="1"/>
              <a:t>yrs</a:t>
            </a:r>
            <a:r>
              <a:rPr lang="en-US" dirty="0"/>
              <a:t>); </a:t>
            </a:r>
            <a:r>
              <a:rPr lang="en-US" dirty="0" err="1"/>
              <a:t>PatCom</a:t>
            </a:r>
            <a:r>
              <a:rPr lang="en-US" dirty="0"/>
              <a:t> (3 </a:t>
            </a:r>
            <a:r>
              <a:rPr lang="en-US" dirty="0" err="1"/>
              <a:t>yrs</a:t>
            </a:r>
            <a:r>
              <a:rPr lang="en-US" dirty="0"/>
              <a:t>); </a:t>
            </a:r>
            <a:r>
              <a:rPr lang="en-US" dirty="0" err="1"/>
              <a:t>ProCom</a:t>
            </a:r>
            <a:r>
              <a:rPr lang="en-US" dirty="0"/>
              <a:t> (4 </a:t>
            </a:r>
            <a:r>
              <a:rPr lang="en-US" dirty="0" err="1"/>
              <a:t>yrs</a:t>
            </a:r>
            <a:r>
              <a:rPr lang="en-US" dirty="0"/>
              <a:t>); </a:t>
            </a:r>
            <a:r>
              <a:rPr lang="en-US" dirty="0" err="1"/>
              <a:t>RevCom</a:t>
            </a:r>
            <a:r>
              <a:rPr lang="en-US" dirty="0"/>
              <a:t> (3 </a:t>
            </a:r>
            <a:r>
              <a:rPr lang="en-US" dirty="0" err="1"/>
              <a:t>yrs</a:t>
            </a:r>
            <a:r>
              <a:rPr lang="en-US" dirty="0"/>
              <a:t>)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Computer Society Vice President Standards Activities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Senior Member of the IEEE</a:t>
            </a:r>
          </a:p>
          <a:p>
            <a:pPr marL="0" indent="0">
              <a:lnSpc>
                <a:spcPct val="80000"/>
              </a:lnSpc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0E46D654-C65A-4C40-BE0A-F8621B24DB88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US" dirty="0"/>
              <a:t>Why Run?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227221"/>
            <a:ext cx="9448800" cy="5181600"/>
          </a:xfrm>
        </p:spPr>
        <p:txBody>
          <a:bodyPr/>
          <a:lstStyle/>
          <a:p>
            <a:r>
              <a:rPr lang="en-US" sz="3200" dirty="0"/>
              <a:t>I enjoy working with you.</a:t>
            </a:r>
          </a:p>
          <a:p>
            <a:r>
              <a:rPr lang="en-US" sz="3200" dirty="0"/>
              <a:t>I believe that my contributions to the group has made an impact.</a:t>
            </a:r>
          </a:p>
          <a:p>
            <a:r>
              <a:rPr lang="en-US" sz="3200" dirty="0"/>
              <a:t>I believe my experience and skill set can be utilized to make a difference in the future of IEEE 802.11</a:t>
            </a:r>
          </a:p>
          <a:p>
            <a:r>
              <a:rPr lang="en-US" sz="3200" dirty="0"/>
              <a:t>Today’s challenges are going to be solved with cooperation of the committee members;  You all just need the opportunity to engage in the process;</a:t>
            </a:r>
          </a:p>
          <a:p>
            <a:endParaRPr lang="en-US" sz="3200" dirty="0"/>
          </a:p>
          <a:p>
            <a:pPr>
              <a:buNone/>
            </a:pP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FDEFB67D-E798-48C4-A1A7-10C08EC5A414}" type="slidenum">
              <a:rPr lang="en-US"/>
              <a:pPr/>
              <a:t>7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Thanks and Request for your Support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4038600" cy="3276600"/>
          </a:xfrm>
        </p:spPr>
        <p:txBody>
          <a:bodyPr/>
          <a:lstStyle/>
          <a:p>
            <a:r>
              <a:rPr lang="en-US" dirty="0"/>
              <a:t>I thank you for your confidence in me over the years, and hope that I have earned your trust and confidence to re-elect me as your Vice-Chair.</a:t>
            </a:r>
          </a:p>
          <a:p>
            <a:pPr lvl="2">
              <a:buFontTx/>
              <a:buNone/>
            </a:pPr>
            <a:r>
              <a:rPr lang="en-US" dirty="0"/>
              <a:t>Jon Rosdahl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289421-20E4-4E81-9F4A-32DDAF49AA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1969168"/>
            <a:ext cx="2489634" cy="317626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497</TotalTime>
  <Words>481</Words>
  <Application>Microsoft Office PowerPoint</Application>
  <PresentationFormat>Widescreen</PresentationFormat>
  <Paragraphs>73</Paragraphs>
  <Slides>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802-11-Submission</vt:lpstr>
      <vt:lpstr>Microsoft Word 97 - 2003 Document</vt:lpstr>
      <vt:lpstr>Introduction of Vice Chair Candidate  Jon Rosdahl</vt:lpstr>
      <vt:lpstr>Abstract</vt:lpstr>
      <vt:lpstr>Jon Rosdahl</vt:lpstr>
      <vt:lpstr>My Expectations</vt:lpstr>
      <vt:lpstr>IEEE Experience</vt:lpstr>
      <vt:lpstr>Why Run?</vt:lpstr>
      <vt:lpstr>Thanks and Request for your Support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of Vice-Chair Candidate Jon Rosdahl</dc:title>
  <dc:creator>Jon Rosdahl (Qualcomm)</dc:creator>
  <cp:keywords>March 2018</cp:keywords>
  <cp:lastModifiedBy>Jon Rosdahl</cp:lastModifiedBy>
  <cp:revision>10</cp:revision>
  <cp:lastPrinted>1998-02-10T13:28:06Z</cp:lastPrinted>
  <dcterms:created xsi:type="dcterms:W3CDTF">2008-03-19T15:22:32Z</dcterms:created>
  <dcterms:modified xsi:type="dcterms:W3CDTF">2018-03-05T07:34:42Z</dcterms:modified>
</cp:coreProperties>
</file>