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632" r:id="rId4"/>
    <p:sldId id="665" r:id="rId5"/>
    <p:sldId id="666" r:id="rId6"/>
    <p:sldId id="667" r:id="rId7"/>
    <p:sldId id="668" r:id="rId8"/>
    <p:sldId id="669" r:id="rId9"/>
    <p:sldId id="670" r:id="rId10"/>
    <p:sldId id="647" r:id="rId11"/>
    <p:sldId id="629" r:id="rId12"/>
    <p:sldId id="635" r:id="rId13"/>
    <p:sldId id="657" r:id="rId14"/>
    <p:sldId id="664" r:id="rId15"/>
    <p:sldId id="590" r:id="rId16"/>
    <p:sldId id="516" r:id="rId1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802.11-18/0289r1</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13</a:t>
            </a:fld>
            <a:endParaRPr lang="en-US"/>
          </a:p>
        </p:txBody>
      </p:sp>
    </p:spTree>
    <p:extLst>
      <p:ext uri="{BB962C8B-B14F-4D97-AF65-F5344CB8AC3E}">
        <p14:creationId xmlns:p14="http://schemas.microsoft.com/office/powerpoint/2010/main" val="1893985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802.11-18/0289r1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8/11-18-0003-00-000m-minutes-revmd-jan-2018-irvine.docx" TargetMode="External"/><Relationship Id="rId7" Type="http://schemas.openxmlformats.org/officeDocument/2006/relationships/hyperlink" Target="https://mentor.ieee.org/802.11/dcn/17/11-17-1856-00-000m-minutes-of-revmd-adhoc-in-piscataway-nj.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mentor.ieee.org/802.11/dcn/17/11-17-1536-02-000m-minutes-for-2017-december-and-2018-january-telecons.docx" TargetMode="External"/><Relationship Id="rId5" Type="http://schemas.openxmlformats.org/officeDocument/2006/relationships/hyperlink" Target="https://mentor.ieee.org/802.11/dcn/17/11-17-1545-03-000m-minutes-revmd-sep-oct-and-nov-telecons.docx" TargetMode="External"/><Relationship Id="rId4" Type="http://schemas.openxmlformats.org/officeDocument/2006/relationships/hyperlink" Target="https://mentor.ieee.org/802.11/dcn/17/11-17-1537-00-000m-minutes-revmd-nov-2017-orlando.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March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2018-03-05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8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January 2018 meeting, Irvine in </a:t>
            </a:r>
            <a:r>
              <a:rPr lang="en-US" altLang="en-US" dirty="0">
                <a:hlinkClick r:id="rId3"/>
              </a:rPr>
              <a:t>https://</a:t>
            </a:r>
            <a:r>
              <a:rPr lang="en-US" altLang="en-US" dirty="0" smtClean="0">
                <a:hlinkClick r:id="rId3"/>
              </a:rPr>
              <a:t>mentor.ieee.org/802.11/dcn/18/11-18-0003-00-000m-minutes-revmd-jan-2018-irvine.docx</a:t>
            </a:r>
            <a:r>
              <a:rPr lang="en-US" altLang="en-US" dirty="0" smtClean="0"/>
              <a:t> </a:t>
            </a:r>
          </a:p>
          <a:p>
            <a:pPr lvl="1">
              <a:lnSpc>
                <a:spcPct val="80000"/>
              </a:lnSpc>
            </a:pPr>
            <a:r>
              <a:rPr lang="en-US" altLang="en-US" dirty="0" err="1"/>
              <a:t>TGmd</a:t>
            </a:r>
            <a:r>
              <a:rPr lang="en-US" altLang="en-US" dirty="0"/>
              <a:t> November 2017 meeting, Orlando in </a:t>
            </a:r>
            <a:r>
              <a:rPr lang="en-US" altLang="en-US" dirty="0">
                <a:hlinkClick r:id="rId4"/>
              </a:rPr>
              <a:t>https://mentor.ieee.org/802.11/dcn/17/11-17-1537-00-000m-minutes-revmd-nov-2017-orlando.docx</a:t>
            </a:r>
            <a:r>
              <a:rPr lang="en-US" altLang="en-US" dirty="0"/>
              <a:t> ,  </a:t>
            </a:r>
          </a:p>
          <a:p>
            <a:pPr lvl="1">
              <a:lnSpc>
                <a:spcPct val="80000"/>
              </a:lnSpc>
            </a:pPr>
            <a:r>
              <a:rPr lang="en-US" altLang="en-US" dirty="0"/>
              <a:t>Sept-Oct-Nov-Dec-Jan teleconference minutes in </a:t>
            </a:r>
            <a:r>
              <a:rPr lang="en-US" altLang="en-US" dirty="0">
                <a:hlinkClick r:id="rId5"/>
              </a:rPr>
              <a:t>https://mentor.ieee.org/802.11/dcn/17/11-17-1545-03-000m-minutes-revmd-sep-oct-and-nov-telecons.docx</a:t>
            </a:r>
            <a:r>
              <a:rPr lang="en-US" altLang="en-US" dirty="0"/>
              <a:t> ,  and </a:t>
            </a:r>
            <a:r>
              <a:rPr lang="en-US" altLang="en-US" dirty="0">
                <a:hlinkClick r:id="rId6"/>
              </a:rPr>
              <a:t>https://mentor.ieee.org/802.11/dcn/17/11-17-1536-02-000m-minutes-for-2017-december-and-2018-january-telecons.docx</a:t>
            </a:r>
            <a:r>
              <a:rPr lang="en-US" altLang="en-US" dirty="0"/>
              <a:t> </a:t>
            </a:r>
          </a:p>
          <a:p>
            <a:pPr lvl="1">
              <a:lnSpc>
                <a:spcPct val="80000"/>
              </a:lnSpc>
            </a:pPr>
            <a:r>
              <a:rPr lang="en-US" altLang="en-US" dirty="0"/>
              <a:t>2017 Dec ad-hoc minutes in </a:t>
            </a:r>
            <a:r>
              <a:rPr lang="en-US" altLang="en-US" dirty="0">
                <a:hlinkClick r:id="rId7"/>
              </a:rPr>
              <a:t>https://mentor.ieee.org/802.11/dcn/17/11-17-1856-00-000m-minutes-of-revmd-adhoc-in-piscataway-nj.docx</a:t>
            </a: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January: Motion 48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11-17-914r12 and 11-17-1871r9,</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a:t>
            </a:r>
            <a:r>
              <a:rPr lang="en-US" sz="2800" dirty="0" smtClean="0"/>
              <a:t>40 </a:t>
            </a:r>
            <a:r>
              <a:rPr lang="en-US" sz="2800" dirty="0"/>
              <a:t>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 Jon </a:t>
            </a:r>
            <a:r>
              <a:rPr lang="en-GB" sz="2800" dirty="0" err="1" smtClean="0"/>
              <a:t>Rosdahl</a:t>
            </a:r>
            <a:endParaRPr lang="en-GB" sz="2800" dirty="0" smtClean="0"/>
          </a:p>
          <a:p>
            <a:r>
              <a:rPr lang="en-US" altLang="en-US" sz="2800" kern="0" dirty="0" smtClean="0"/>
              <a:t>Seconded: Matthew Fischer</a:t>
            </a:r>
          </a:p>
          <a:p>
            <a:r>
              <a:rPr lang="en-US" altLang="en-US" sz="2800" kern="0" dirty="0" smtClean="0"/>
              <a:t>Result: 13-2-0 Passes</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04031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June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during the week of 18 June, 2018, anticipated to be held in &lt;place&gt; (may change depending on sponsor).</a:t>
            </a:r>
            <a:endParaRPr lang="en-GB" sz="2800" dirty="0"/>
          </a:p>
          <a:p>
            <a:r>
              <a:rPr lang="en-GB" sz="2800" dirty="0" smtClean="0"/>
              <a:t>Moved</a:t>
            </a:r>
            <a:r>
              <a:rPr lang="en-GB" sz="2800" dirty="0"/>
              <a:t>:</a:t>
            </a:r>
            <a:endParaRPr lang="en-GB" sz="2800" dirty="0" smtClean="0"/>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3841296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March 2018 – May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March 23, April 6, 13, 27, May 18</a:t>
            </a:r>
            <a:endParaRPr lang="en-GB" sz="1800" dirty="0"/>
          </a:p>
          <a:p>
            <a:r>
              <a:rPr lang="en-US" altLang="en-US" sz="2000" dirty="0" smtClean="0"/>
              <a:t>June 2018 ad-hoc, propose 3 days week June 18</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March 2018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11-18-354 – </a:t>
            </a:r>
            <a:r>
              <a:rPr lang="en-US" sz="1800" dirty="0" err="1" smtClean="0"/>
              <a:t>QoS</a:t>
            </a:r>
            <a:r>
              <a:rPr lang="en-US" sz="1800" dirty="0" smtClean="0"/>
              <a:t> Mapping – </a:t>
            </a:r>
            <a:r>
              <a:rPr lang="en-US" sz="1800" dirty="0" err="1" smtClean="0"/>
              <a:t>A.Myles</a:t>
            </a:r>
            <a:endParaRPr lang="en-US" sz="1800" dirty="0" smtClean="0"/>
          </a:p>
          <a:p>
            <a:pPr lvl="1"/>
            <a:r>
              <a:rPr lang="en-US" sz="1800" dirty="0" smtClean="0"/>
              <a:t>11-18-480 – </a:t>
            </a:r>
            <a:r>
              <a:rPr lang="en-US" sz="1800" dirty="0" err="1" smtClean="0"/>
              <a:t>Peerkey</a:t>
            </a:r>
            <a:r>
              <a:rPr lang="en-US" sz="1800" dirty="0" smtClean="0"/>
              <a:t> deletion – </a:t>
            </a:r>
            <a:r>
              <a:rPr lang="en-US" sz="1800" dirty="0" err="1" smtClean="0"/>
              <a:t>M.Wentink</a:t>
            </a:r>
            <a:endParaRPr lang="en-US" sz="1800" dirty="0" smtClean="0"/>
          </a:p>
          <a:p>
            <a:pPr lvl="1"/>
            <a:r>
              <a:rPr lang="en-US" sz="1800" dirty="0" smtClean="0"/>
              <a:t>Editor Report 11-17-920r7</a:t>
            </a:r>
          </a:p>
          <a:p>
            <a:pPr lvl="1"/>
            <a:endParaRPr lang="en-US" sz="1800" dirty="0" smtClean="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endParaRPr lang="en-US" altLang="en-US" dirty="0"/>
          </a:p>
          <a:p>
            <a:pPr lvl="1">
              <a:lnSpc>
                <a:spcPct val="80000"/>
              </a:lnSpc>
            </a:pPr>
            <a:r>
              <a:rPr lang="en-US" altLang="en-US" sz="1800" dirty="0" smtClean="0"/>
              <a:t>Presentations (if none, cancel)</a:t>
            </a:r>
          </a:p>
          <a:p>
            <a:pPr marL="457200" lvl="1" indent="0">
              <a:lnSpc>
                <a:spcPct val="80000"/>
              </a:lnSpc>
              <a:buNone/>
            </a:pPr>
            <a:endParaRPr lang="en-US" altLang="en-US" sz="1800" dirty="0" smtClean="0"/>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
        <p:nvSpPr>
          <p:cNvPr id="8" name="Rectangle 19"/>
          <p:cNvSpPr>
            <a:spLocks noChangeArrowheads="1"/>
          </p:cNvSpPr>
          <p:nvPr/>
        </p:nvSpPr>
        <p:spPr bwMode="auto">
          <a:xfrm>
            <a:off x="1295400" y="4114800"/>
            <a:ext cx="533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11-18-334 Annex </a:t>
            </a:r>
            <a:r>
              <a:rPr lang="en-US" altLang="en-US" sz="1800" dirty="0" smtClean="0"/>
              <a:t>I DMG OFDM removal – Lei Huang</a:t>
            </a:r>
          </a:p>
          <a:p>
            <a:pPr lvl="1">
              <a:lnSpc>
                <a:spcPct val="80000"/>
              </a:lnSpc>
            </a:pPr>
            <a:r>
              <a:rPr lang="en-US" altLang="en-US" sz="1800" dirty="0" smtClean="0"/>
              <a:t>11-17-1807 </a:t>
            </a:r>
            <a:r>
              <a:rPr lang="en-US" altLang="en-US" sz="1800" dirty="0" smtClean="0"/>
              <a:t>– Operating Channel Validation Nehru Bhandaru</a:t>
            </a:r>
            <a:endParaRPr lang="en-US" altLang="en-US" sz="1800" dirty="0"/>
          </a:p>
          <a:p>
            <a:pPr lvl="1">
              <a:lnSpc>
                <a:spcPct val="80000"/>
              </a:lnSpc>
            </a:pPr>
            <a:r>
              <a:rPr lang="en-US" altLang="en-US" sz="1800" dirty="0" smtClean="0"/>
              <a:t>HT Delayed Block ACK removal  - Menzo Wentink</a:t>
            </a:r>
          </a:p>
          <a:p>
            <a:pPr lvl="1">
              <a:lnSpc>
                <a:spcPct val="80000"/>
              </a:lnSpc>
            </a:pPr>
            <a:r>
              <a:rPr lang="en-US" altLang="en-US" sz="1800" dirty="0" smtClean="0"/>
              <a:t>11-17-1192 – Matthew Fischer</a:t>
            </a:r>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1136" y="36576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PM1 </a:t>
            </a:r>
          </a:p>
          <a:p>
            <a:pPr lvl="1">
              <a:lnSpc>
                <a:spcPct val="80000"/>
              </a:lnSpc>
            </a:pPr>
            <a:r>
              <a:rPr lang="en-US" altLang="en-US" sz="1800" dirty="0" smtClean="0"/>
              <a:t>Presentations (if none, cancel)</a:t>
            </a:r>
            <a:endParaRPr lang="en-US" sz="1800" dirty="0" smtClean="0"/>
          </a:p>
          <a:p>
            <a:pPr lvl="1">
              <a:lnSpc>
                <a:spcPct val="80000"/>
              </a:lnSpc>
            </a:pPr>
            <a:r>
              <a:rPr lang="en-US" altLang="en-US" sz="1800" dirty="0" smtClean="0"/>
              <a:t>Plans </a:t>
            </a:r>
            <a:r>
              <a:rPr lang="en-US" altLang="en-US" sz="1800" dirty="0"/>
              <a:t>for </a:t>
            </a:r>
            <a:r>
              <a:rPr lang="en-US" altLang="en-US" sz="1800" dirty="0" smtClean="0"/>
              <a:t>March 2018 – May 2018</a:t>
            </a:r>
            <a:endParaRPr lang="en-US" altLang="en-US" sz="1800" dirty="0"/>
          </a:p>
          <a:p>
            <a:pPr lvl="1">
              <a:lnSpc>
                <a:spcPct val="80000"/>
              </a:lnSpc>
            </a:pPr>
            <a:r>
              <a:rPr lang="en-US" altLang="en-US" sz="1800" dirty="0"/>
              <a:t>Adjourn</a:t>
            </a:r>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486513</TotalTime>
  <Words>1385</Words>
  <Application>Microsoft Office PowerPoint</Application>
  <PresentationFormat>Widescreen</PresentationFormat>
  <Paragraphs>276</Paragraphs>
  <Slides>16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MS Gothic</vt:lpstr>
      <vt:lpstr>MS PGothic</vt:lpstr>
      <vt:lpstr>Arial</vt:lpstr>
      <vt:lpstr>Calibri</vt:lpstr>
      <vt:lpstr>Helvetica</vt:lpstr>
      <vt:lpstr>Monotype Sorts</vt:lpstr>
      <vt:lpstr>Times New Roman</vt:lpstr>
      <vt:lpstr>802-11-Submission</vt:lpstr>
      <vt:lpstr>Document</vt:lpstr>
      <vt:lpstr>IEEE 802.11 TGmd March 2018 Agenda</vt:lpstr>
      <vt:lpstr>Abstract</vt:lpstr>
      <vt:lpstr>TGmd Agenda - 1</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March 2018 – May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2018</cp:keywords>
  <cp:lastModifiedBy>Stanley, Dorothy</cp:lastModifiedBy>
  <cp:revision>3111</cp:revision>
  <cp:lastPrinted>1998-02-10T13:28:06Z</cp:lastPrinted>
  <dcterms:created xsi:type="dcterms:W3CDTF">2005-01-04T21:26:55Z</dcterms:created>
  <dcterms:modified xsi:type="dcterms:W3CDTF">2018-03-05T15:53:17Z</dcterms:modified>
</cp:coreProperties>
</file>