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78" r:id="rId3"/>
    <p:sldId id="632" r:id="rId4"/>
    <p:sldId id="665" r:id="rId5"/>
    <p:sldId id="666" r:id="rId6"/>
    <p:sldId id="667" r:id="rId7"/>
    <p:sldId id="668" r:id="rId8"/>
    <p:sldId id="669" r:id="rId9"/>
    <p:sldId id="670" r:id="rId10"/>
    <p:sldId id="647" r:id="rId11"/>
    <p:sldId id="629" r:id="rId12"/>
    <p:sldId id="635" r:id="rId13"/>
    <p:sldId id="657" r:id="rId14"/>
    <p:sldId id="664" r:id="rId15"/>
    <p:sldId id="590" r:id="rId16"/>
    <p:sldId id="516" r:id="rId17"/>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122" d="100"/>
          <a:sy n="122" d="100"/>
        </p:scale>
        <p:origin x="344" y="76"/>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802.11-18/0289r0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March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802.11-18/0289r0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March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802.11-18/0289r0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13</a:t>
            </a:fld>
            <a:endParaRPr lang="en-US"/>
          </a:p>
        </p:txBody>
      </p:sp>
    </p:spTree>
    <p:extLst>
      <p:ext uri="{BB962C8B-B14F-4D97-AF65-F5344CB8AC3E}">
        <p14:creationId xmlns:p14="http://schemas.microsoft.com/office/powerpoint/2010/main" val="18939859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15</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802.11-18/0289r0</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16</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802.11-18/0289r0</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March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802.11-18/0289r0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6-000m-revmd-wg-cc-comments.x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March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2018-01-24</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577" name="Document" r:id="rId5" imgW="8254447" imgH="2544858" progId="Word.Document.8">
                  <p:embed/>
                </p:oleObj>
              </mc:Choice>
              <mc:Fallback>
                <p:oleObj name="Document" r:id="rId5" imgW="8254447" imgH="2544858" progId="Word.Document.8">
                  <p:embed/>
                  <p:pic>
                    <p:nvPicPr>
                      <p:cNvPr id="0" name="Object 11"/>
                      <p:cNvPicPr>
                        <a:picLocks noChangeAspect="1" noChangeArrowheads="1"/>
                      </p:cNvPicPr>
                      <p:nvPr/>
                    </p:nvPicPr>
                    <p:blipFill>
                      <a:blip r:embed="rId6"/>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January 2018 meeting, Irvine in &lt;doc&gt;,  </a:t>
            </a:r>
          </a:p>
          <a:p>
            <a:pPr lvl="1">
              <a:lnSpc>
                <a:spcPct val="80000"/>
              </a:lnSpc>
            </a:pPr>
            <a:r>
              <a:rPr lang="en-US" altLang="en-US" dirty="0" smtClean="0"/>
              <a:t>Feb 2018 teleconference minutes in &lt;doc&gt;</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smtClean="0"/>
              <a:t>P802.11aj – March 2018</a:t>
            </a:r>
          </a:p>
          <a:p>
            <a:pPr>
              <a:lnSpc>
                <a:spcPct val="80000"/>
              </a:lnSpc>
            </a:pPr>
            <a:r>
              <a:rPr lang="en-US" altLang="en-US" sz="2000" dirty="0" smtClean="0"/>
              <a:t>P802.11aq </a:t>
            </a:r>
            <a:r>
              <a:rPr lang="en-US" altLang="en-US" sz="2000" dirty="0"/>
              <a:t>– March 2018</a:t>
            </a:r>
          </a:p>
          <a:p>
            <a:pPr>
              <a:lnSpc>
                <a:spcPct val="80000"/>
              </a:lnSpc>
            </a:pPr>
            <a:r>
              <a:rPr lang="en-US" altLang="en-US" sz="2000" dirty="0" smtClean="0"/>
              <a:t>P802.11ak </a:t>
            </a:r>
            <a:r>
              <a:rPr lang="en-US" altLang="en-US" sz="2000" dirty="0"/>
              <a:t>– March 2018</a:t>
            </a:r>
          </a:p>
          <a:p>
            <a:pPr>
              <a:lnSpc>
                <a:spcPct val="80000"/>
              </a:lnSpc>
            </a:pPr>
            <a:endParaRPr lang="en-US" altLang="en-US" sz="2000" dirty="0"/>
          </a:p>
          <a:p>
            <a:pPr>
              <a:lnSpc>
                <a:spcPct val="80000"/>
              </a:lnSpc>
            </a:pPr>
            <a:r>
              <a:rPr lang="en-US" altLang="en-US" sz="2000" dirty="0"/>
              <a:t>P802.11ax – </a:t>
            </a:r>
            <a:r>
              <a:rPr lang="en-US" altLang="en-US" sz="2000" dirty="0" smtClean="0"/>
              <a:t>December </a:t>
            </a:r>
            <a:r>
              <a:rPr lang="en-US" altLang="en-US" sz="2000" dirty="0"/>
              <a:t>2019</a:t>
            </a:r>
          </a:p>
          <a:p>
            <a:pPr>
              <a:lnSpc>
                <a:spcPct val="80000"/>
              </a:lnSpc>
            </a:pPr>
            <a:r>
              <a:rPr lang="en-US" altLang="en-US" sz="2000" dirty="0"/>
              <a:t>P802.11ay – </a:t>
            </a:r>
            <a:r>
              <a:rPr lang="en-US" altLang="en-US" sz="2000" dirty="0" smtClean="0"/>
              <a:t>December </a:t>
            </a:r>
            <a:r>
              <a:rPr lang="en-US" altLang="en-US" sz="2000" dirty="0"/>
              <a:t>2019</a:t>
            </a:r>
          </a:p>
          <a:p>
            <a:pPr>
              <a:lnSpc>
                <a:spcPct val="80000"/>
              </a:lnSpc>
            </a:pPr>
            <a:endParaRPr lang="en-US" altLang="en-US" sz="2000" dirty="0"/>
          </a:p>
          <a:p>
            <a:pPr>
              <a:lnSpc>
                <a:spcPct val="80000"/>
              </a:lnSpc>
            </a:pPr>
            <a:r>
              <a:rPr lang="en-US" altLang="en-US" sz="2000" dirty="0"/>
              <a:t>P802.11ba –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
        <p:nvSpPr>
          <p:cNvPr id="2" name="Left Arrow 1"/>
          <p:cNvSpPr/>
          <p:nvPr/>
        </p:nvSpPr>
        <p:spPr bwMode="auto">
          <a:xfrm>
            <a:off x="5486400" y="3886200"/>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t>
            </a:r>
            <a:r>
              <a:rPr lang="en-US" sz="1600" b="1" dirty="0" smtClean="0"/>
              <a:t>a 21 </a:t>
            </a:r>
            <a:r>
              <a:rPr lang="en-US" sz="1600" b="1" dirty="0"/>
              <a:t>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13</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January: Motion 48   – Initial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D0.5, </a:t>
            </a:r>
            <a:r>
              <a:rPr lang="en-US" sz="2800" dirty="0"/>
              <a:t>as defined in </a:t>
            </a:r>
            <a:r>
              <a:rPr lang="en-US" sz="2800" dirty="0" smtClean="0"/>
              <a:t>11-17-914r12 and 11-17-1871r9,</a:t>
            </a:r>
            <a:endParaRPr lang="en-GB" sz="2800" dirty="0"/>
          </a:p>
          <a:p>
            <a:pPr lvl="0"/>
            <a:r>
              <a:rPr lang="en-US" sz="2800" dirty="0" smtClean="0"/>
              <a:t>Instruct </a:t>
            </a:r>
            <a:r>
              <a:rPr lang="en-US" sz="2800" dirty="0"/>
              <a:t>the editor to prepare </a:t>
            </a:r>
            <a:r>
              <a:rPr lang="en-US" sz="2800" dirty="0" smtClean="0"/>
              <a:t>P802.11REVmd D1.0 and</a:t>
            </a:r>
            <a:endParaRPr lang="en-GB" sz="2800" dirty="0"/>
          </a:p>
          <a:p>
            <a:pPr lvl="0"/>
            <a:r>
              <a:rPr lang="en-US" sz="2800" dirty="0"/>
              <a:t>Approve a </a:t>
            </a:r>
            <a:r>
              <a:rPr lang="en-US" sz="2800" dirty="0" smtClean="0"/>
              <a:t>40 </a:t>
            </a:r>
            <a:r>
              <a:rPr lang="en-US" sz="2800" dirty="0"/>
              <a:t>day Working Group Technical Letter Ballot asking the question “Should </a:t>
            </a:r>
            <a:r>
              <a:rPr lang="en-US" sz="2800" dirty="0" smtClean="0"/>
              <a:t>P802.11REVmd D1.0 </a:t>
            </a:r>
            <a:r>
              <a:rPr lang="en-US" sz="2800" dirty="0"/>
              <a:t>be forwarded to Sponsor Ballot?”</a:t>
            </a:r>
            <a:endParaRPr lang="en-GB" sz="2800" dirty="0"/>
          </a:p>
          <a:p>
            <a:r>
              <a:rPr lang="en-GB" sz="2800" dirty="0" smtClean="0"/>
              <a:t>Moved: Jon </a:t>
            </a:r>
            <a:r>
              <a:rPr lang="en-GB" sz="2800" dirty="0" err="1" smtClean="0"/>
              <a:t>Rosdahl</a:t>
            </a:r>
            <a:endParaRPr lang="en-GB" sz="2800" dirty="0" smtClean="0"/>
          </a:p>
          <a:p>
            <a:r>
              <a:rPr lang="en-US" altLang="en-US" sz="2800" kern="0" dirty="0" smtClean="0"/>
              <a:t>Seconded: Matthew Fischer</a:t>
            </a:r>
          </a:p>
          <a:p>
            <a:r>
              <a:rPr lang="en-US" altLang="en-US" sz="2800" kern="0" dirty="0" smtClean="0"/>
              <a:t>Result: 13-2-0 Passes</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04031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14</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June Ad-hoc</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Approve an </a:t>
            </a:r>
            <a:r>
              <a:rPr lang="en-US" sz="2800" dirty="0" err="1" smtClean="0"/>
              <a:t>TGmd</a:t>
            </a:r>
            <a:r>
              <a:rPr lang="en-US" sz="2800" dirty="0" smtClean="0"/>
              <a:t> Ad-hoc meeting during the week of 18 June, 2018, anticipated to be held in &lt;place&gt; (may change depending on sponsor).</a:t>
            </a:r>
            <a:endParaRPr lang="en-GB" sz="2800" dirty="0"/>
          </a:p>
          <a:p>
            <a:r>
              <a:rPr lang="en-GB" sz="2800" dirty="0" smtClean="0"/>
              <a:t>Moved</a:t>
            </a:r>
            <a:r>
              <a:rPr lang="en-GB" sz="2800" dirty="0"/>
              <a:t>:</a:t>
            </a:r>
            <a:endParaRPr lang="en-GB" sz="2800" dirty="0" smtClean="0"/>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3841296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15</a:t>
            </a:fld>
            <a:endParaRPr lang="en-US" smtClean="0"/>
          </a:p>
        </p:txBody>
      </p:sp>
      <p:sp>
        <p:nvSpPr>
          <p:cNvPr id="25605" name="Rectangle 2"/>
          <p:cNvSpPr>
            <a:spLocks noGrp="1" noChangeArrowheads="1"/>
          </p:cNvSpPr>
          <p:nvPr>
            <p:ph type="title"/>
          </p:nvPr>
        </p:nvSpPr>
        <p:spPr/>
        <p:txBody>
          <a:bodyPr/>
          <a:lstStyle/>
          <a:p>
            <a:r>
              <a:rPr lang="en-US" altLang="en-US" dirty="0" smtClean="0"/>
              <a:t>March 2018 – May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a:t>Fridays </a:t>
            </a:r>
            <a:r>
              <a:rPr lang="en-US" altLang="en-US" sz="1800" dirty="0" smtClean="0"/>
              <a:t>March 23, April 6, 13, 27, May 18</a:t>
            </a:r>
            <a:endParaRPr lang="en-GB" sz="1800" dirty="0"/>
          </a:p>
          <a:p>
            <a:r>
              <a:rPr lang="en-US" altLang="en-US" sz="2000" dirty="0" smtClean="0"/>
              <a:t>June 2018 ad-hoc, propose 3 days week June 18</a:t>
            </a:r>
            <a:endParaRPr lang="en-US" altLang="en-US" sz="2000" dirty="0"/>
          </a:p>
          <a:p>
            <a:r>
              <a:rPr lang="en-US" altLang="en-US" sz="2000" dirty="0"/>
              <a:t>Schedule review</a:t>
            </a:r>
          </a:p>
          <a:p>
            <a:r>
              <a:rPr lang="en-US" altLang="en-US" sz="2000" dirty="0"/>
              <a:t>Availability of 11md D1.0 in the IEEE store</a:t>
            </a:r>
          </a:p>
          <a:p>
            <a:pPr lvl="1"/>
            <a:r>
              <a:rPr lang="en-US" altLang="en-US" sz="1800" dirty="0" smtClean="0"/>
              <a:t>Upon successful WGLB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16</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smtClean="0"/>
              <a:t>Approved </a:t>
            </a:r>
            <a:r>
              <a:rPr lang="en-US" altLang="en-US" sz="2000" dirty="0"/>
              <a:t>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March 2018 session.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19200" y="1676400"/>
            <a:ext cx="5334000"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reminder</a:t>
            </a:r>
          </a:p>
          <a:p>
            <a:pPr lvl="1"/>
            <a:r>
              <a:rPr lang="en-US" altLang="en-US" sz="1800" dirty="0"/>
              <a:t>Approve </a:t>
            </a:r>
            <a:r>
              <a:rPr lang="en-US" altLang="en-US" sz="1800" dirty="0" smtClean="0"/>
              <a:t>agenda</a:t>
            </a:r>
            <a:endParaRPr lang="en-US" altLang="en-US" sz="1800" dirty="0"/>
          </a:p>
          <a:p>
            <a:pPr lvl="1"/>
            <a:r>
              <a:rPr lang="en-US" altLang="en-US" sz="1800" dirty="0"/>
              <a:t>Status, Review of Objectives</a:t>
            </a:r>
          </a:p>
          <a:p>
            <a:pPr lvl="1"/>
            <a:r>
              <a:rPr lang="en-US" sz="1800" dirty="0" smtClean="0"/>
              <a:t>Editor Report 11-17-920r7</a:t>
            </a:r>
          </a:p>
          <a:p>
            <a:pPr lvl="1"/>
            <a:r>
              <a:rPr lang="en-US" sz="1800" dirty="0" smtClean="0"/>
              <a:t>CID 134 – Mark Hamilton</a:t>
            </a:r>
          </a:p>
          <a:p>
            <a:pPr lvl="1"/>
            <a:r>
              <a:rPr lang="en-US" sz="1800" dirty="0" smtClean="0"/>
              <a:t>Additional Presentations</a:t>
            </a:r>
          </a:p>
          <a:p>
            <a:pPr lvl="1"/>
            <a:endParaRPr lang="en-US" sz="1800" dirty="0" smtClean="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676400"/>
            <a:ext cx="48768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endParaRPr lang="en-US" altLang="en-US" dirty="0"/>
          </a:p>
          <a:p>
            <a:pPr lvl="1">
              <a:lnSpc>
                <a:spcPct val="80000"/>
              </a:lnSpc>
            </a:pPr>
            <a:r>
              <a:rPr lang="en-US" altLang="en-US" sz="1800" dirty="0" smtClean="0"/>
              <a:t>Presentations</a:t>
            </a:r>
          </a:p>
          <a:p>
            <a:pPr lvl="1">
              <a:lnSpc>
                <a:spcPct val="80000"/>
              </a:lnSpc>
            </a:pPr>
            <a:endParaRPr lang="en-US" altLang="en-US" sz="1800" dirty="0"/>
          </a:p>
          <a:p>
            <a:pPr marL="457200" lvl="1" indent="0">
              <a:lnSpc>
                <a:spcPct val="80000"/>
              </a:lnSpc>
              <a:buNone/>
            </a:pPr>
            <a:endParaRPr lang="en-US" altLang="en-US" sz="1800" dirty="0" smtClean="0"/>
          </a:p>
          <a:p>
            <a:pPr marL="457200" lvl="1" indent="0">
              <a:lnSpc>
                <a:spcPct val="80000"/>
              </a:lnSpc>
              <a:buNone/>
            </a:pPr>
            <a:endParaRPr lang="en-US" altLang="en-US" sz="1800" dirty="0" smtClean="0"/>
          </a:p>
          <a:p>
            <a:pPr lvl="1">
              <a:lnSpc>
                <a:spcPct val="80000"/>
              </a:lnSpc>
            </a:pPr>
            <a:endParaRPr lang="en-US" altLang="en-US" sz="1800" dirty="0" smtClean="0"/>
          </a:p>
        </p:txBody>
      </p:sp>
      <p:sp>
        <p:nvSpPr>
          <p:cNvPr id="8" name="Rectangle 19"/>
          <p:cNvSpPr>
            <a:spLocks noChangeArrowheads="1"/>
          </p:cNvSpPr>
          <p:nvPr/>
        </p:nvSpPr>
        <p:spPr bwMode="auto">
          <a:xfrm>
            <a:off x="1295400" y="4343400"/>
            <a:ext cx="5334000"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endParaRPr lang="en-US" altLang="en-US" dirty="0"/>
          </a:p>
          <a:p>
            <a:pPr lvl="1">
              <a:lnSpc>
                <a:spcPct val="80000"/>
              </a:lnSpc>
            </a:pPr>
            <a:r>
              <a:rPr lang="en-US" altLang="en-US" sz="1800" dirty="0" smtClean="0"/>
              <a:t>11-17-1479 </a:t>
            </a:r>
            <a:r>
              <a:rPr lang="en-US" altLang="en-US" sz="1800" dirty="0"/>
              <a:t>– Sean Coffey</a:t>
            </a:r>
          </a:p>
          <a:p>
            <a:pPr lvl="1">
              <a:lnSpc>
                <a:spcPct val="80000"/>
              </a:lnSpc>
            </a:pPr>
            <a:r>
              <a:rPr lang="en-US" altLang="en-US" sz="1800" dirty="0"/>
              <a:t>11-17-1192 – Matthew </a:t>
            </a:r>
            <a:r>
              <a:rPr lang="en-US" altLang="en-US" sz="1800" dirty="0" smtClean="0"/>
              <a:t>Fischer</a:t>
            </a:r>
          </a:p>
          <a:p>
            <a:pPr lvl="1">
              <a:lnSpc>
                <a:spcPct val="80000"/>
              </a:lnSpc>
            </a:pPr>
            <a:r>
              <a:rPr lang="en-US" altLang="en-US" sz="1800" dirty="0" smtClean="0"/>
              <a:t>Annex I DMG OFDM removal – Lei Huang</a:t>
            </a:r>
          </a:p>
          <a:p>
            <a:pPr lvl="1">
              <a:lnSpc>
                <a:spcPct val="80000"/>
              </a:lnSpc>
            </a:pPr>
            <a:r>
              <a:rPr lang="en-US" altLang="en-US" sz="1800" dirty="0" smtClean="0"/>
              <a:t>HT Delayed Block ACK removal  - Menzo Wentink</a:t>
            </a:r>
          </a:p>
          <a:p>
            <a:pPr lvl="1">
              <a:lnSpc>
                <a:spcPct val="80000"/>
              </a:lnSpc>
            </a:pPr>
            <a:r>
              <a:rPr lang="en-US" altLang="en-US" sz="1800" dirty="0" smtClean="0"/>
              <a:t>11-17-1807 – Operating Channel Validation Nehru Bhandaru</a:t>
            </a:r>
            <a:endParaRPr lang="en-US" altLang="en-US" sz="1800" dirty="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9" name="Rectangle 35"/>
          <p:cNvSpPr>
            <a:spLocks noChangeArrowheads="1"/>
          </p:cNvSpPr>
          <p:nvPr/>
        </p:nvSpPr>
        <p:spPr bwMode="auto">
          <a:xfrm>
            <a:off x="6961136" y="3657600"/>
            <a:ext cx="4924402" cy="1791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PM1 </a:t>
            </a:r>
          </a:p>
          <a:p>
            <a:pPr lvl="1">
              <a:lnSpc>
                <a:spcPct val="80000"/>
              </a:lnSpc>
            </a:pPr>
            <a:r>
              <a:rPr lang="en-US" altLang="en-US" sz="1800" dirty="0" smtClean="0"/>
              <a:t>Presentations</a:t>
            </a:r>
            <a:endParaRPr lang="en-US" sz="1800" dirty="0" smtClean="0"/>
          </a:p>
          <a:p>
            <a:pPr lvl="1">
              <a:lnSpc>
                <a:spcPct val="80000"/>
              </a:lnSpc>
            </a:pPr>
            <a:r>
              <a:rPr lang="en-US" altLang="en-US" sz="1800" dirty="0" smtClean="0"/>
              <a:t>Plans </a:t>
            </a:r>
            <a:r>
              <a:rPr lang="en-US" altLang="en-US" sz="1800" dirty="0"/>
              <a:t>for </a:t>
            </a:r>
            <a:r>
              <a:rPr lang="en-US" altLang="en-US" sz="1800" dirty="0" smtClean="0"/>
              <a:t>March 2018 – May 2018</a:t>
            </a:r>
            <a:endParaRPr lang="en-US" altLang="en-US" sz="1800" dirty="0"/>
          </a:p>
          <a:p>
            <a:pPr lvl="1">
              <a:lnSpc>
                <a:spcPct val="80000"/>
              </a:lnSpc>
            </a:pPr>
            <a:r>
              <a:rPr lang="en-US" altLang="en-US" sz="1800" dirty="0"/>
              <a:t>Adjourn</a:t>
            </a:r>
          </a:p>
          <a:p>
            <a:pPr lvl="1"/>
            <a:endParaRPr lang="en-US" altLang="en-US" sz="1800" dirty="0"/>
          </a:p>
          <a:p>
            <a:pPr lvl="1">
              <a:lnSpc>
                <a:spcPct val="80000"/>
              </a:lnSpc>
            </a:pPr>
            <a:endParaRPr lang="en-US" altLang="en-US"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486401</TotalTime>
  <Words>1348</Words>
  <Application>Microsoft Office PowerPoint</Application>
  <PresentationFormat>Widescreen</PresentationFormat>
  <Paragraphs>274</Paragraphs>
  <Slides>16</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5" baseType="lpstr">
      <vt:lpstr>MS Gothic</vt:lpstr>
      <vt:lpstr>MS PGothic</vt:lpstr>
      <vt:lpstr>Arial</vt:lpstr>
      <vt:lpstr>Calibri</vt:lpstr>
      <vt:lpstr>Helvetica</vt:lpstr>
      <vt:lpstr>Monotype Sorts</vt:lpstr>
      <vt:lpstr>Times New Roman</vt:lpstr>
      <vt:lpstr>802-11-Submission</vt:lpstr>
      <vt:lpstr>Document</vt:lpstr>
      <vt:lpstr>IEEE 802.11 TGmd March 2018 Agenda</vt:lpstr>
      <vt:lpstr>Abstract</vt:lpstr>
      <vt:lpstr>TGmd Agenda - 1</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Approve prior TGmd minutes</vt:lpstr>
      <vt:lpstr>Standard and Amendment Ratification</vt:lpstr>
      <vt:lpstr>Current TGmd Schedule</vt:lpstr>
      <vt:lpstr>PowerPoint Presentation</vt:lpstr>
      <vt:lpstr>PowerPoint Presentation</vt:lpstr>
      <vt:lpstr>March 2018 – May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March 2018</cp:keywords>
  <cp:lastModifiedBy>Stanley, Dorothy</cp:lastModifiedBy>
  <cp:revision>3105</cp:revision>
  <cp:lastPrinted>1998-02-10T13:28:06Z</cp:lastPrinted>
  <dcterms:created xsi:type="dcterms:W3CDTF">2005-01-04T21:26:55Z</dcterms:created>
  <dcterms:modified xsi:type="dcterms:W3CDTF">2018-01-24T15:56:38Z</dcterms:modified>
</cp:coreProperties>
</file>