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372" r:id="rId11"/>
    <p:sldId id="373" r:id="rId12"/>
    <p:sldId id="378" r:id="rId13"/>
    <p:sldId id="374" r:id="rId14"/>
    <p:sldId id="422" r:id="rId15"/>
    <p:sldId id="397" r:id="rId16"/>
    <p:sldId id="398" r:id="rId17"/>
    <p:sldId id="379" r:id="rId18"/>
    <p:sldId id="383" r:id="rId19"/>
    <p:sldId id="381" r:id="rId20"/>
    <p:sldId id="428" r:id="rId21"/>
    <p:sldId id="429" r:id="rId22"/>
    <p:sldId id="395" r:id="rId23"/>
    <p:sldId id="393" r:id="rId24"/>
    <p:sldId id="420" r:id="rId25"/>
    <p:sldId id="403" r:id="rId26"/>
    <p:sldId id="394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FF00FF"/>
    <a:srgbClr val="FF33CC"/>
    <a:srgbClr val="00CC99"/>
    <a:srgbClr val="FFFFCC"/>
    <a:srgbClr val="FF97DA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4" autoAdjust="0"/>
    <p:restoredTop sz="95394" autoAdjust="0"/>
  </p:normalViewPr>
  <p:slideViewPr>
    <p:cSldViewPr>
      <p:cViewPr varScale="1">
        <p:scale>
          <a:sx n="89" d="100"/>
          <a:sy n="89" d="100"/>
        </p:scale>
        <p:origin x="221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93071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802.11-18/273r2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8-0274" TargetMode="External"/><Relationship Id="rId3" Type="http://schemas.openxmlformats.org/officeDocument/2006/relationships/hyperlink" Target="https://mentor.ieee.org/802.11/dcn/11-18-0273" TargetMode="External"/><Relationship Id="rId7" Type="http://schemas.openxmlformats.org/officeDocument/2006/relationships/hyperlink" Target="https://mentor.ieee.org/802.11/dcn/11-18-0295" TargetMode="External"/><Relationship Id="rId2" Type="http://schemas.openxmlformats.org/officeDocument/2006/relationships/hyperlink" Target="https://mentor.ieee.org/802.11/dcn/11-18-027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8-0302" TargetMode="External"/><Relationship Id="rId11" Type="http://schemas.openxmlformats.org/officeDocument/2006/relationships/hyperlink" Target="https://mentor.ieee.org/802.11/dcn/11-18-0021" TargetMode="External"/><Relationship Id="rId5" Type="http://schemas.openxmlformats.org/officeDocument/2006/relationships/hyperlink" Target="https://mentor.ieee.org/802.11/dcn/11-18-0294" TargetMode="External"/><Relationship Id="rId10" Type="http://schemas.openxmlformats.org/officeDocument/2006/relationships/hyperlink" Target="https://mentor.ieee.org/802.11/dcn/11-18-0304" TargetMode="External"/><Relationship Id="rId4" Type="http://schemas.openxmlformats.org/officeDocument/2006/relationships/hyperlink" Target="https://mentor.ieee.org/802.11/dcn/11-18-0301" TargetMode="External"/><Relationship Id="rId9" Type="http://schemas.openxmlformats.org/officeDocument/2006/relationships/hyperlink" Target="https://mentor.ieee.org/802.11/dcn/11-18-030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2018-03-04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2057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7" name="Document" r:id="rId5" imgW="8268548" imgH="2779627" progId="Word.Document.8">
                  <p:embed/>
                </p:oleObj>
              </mc:Choice>
              <mc:Fallback>
                <p:oleObj name="Document" r:id="rId5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54660"/>
              </p:ext>
            </p:extLst>
          </p:nvPr>
        </p:nvGraphicFramePr>
        <p:xfrm>
          <a:off x="1905000" y="647701"/>
          <a:ext cx="8077200" cy="5762969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386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36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63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 Services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 Duplex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17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SG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334119"/>
              </p:ext>
            </p:extLst>
          </p:nvPr>
        </p:nvGraphicFramePr>
        <p:xfrm>
          <a:off x="2954528" y="1524000"/>
          <a:ext cx="6045200" cy="4125289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148542"/>
              </p:ext>
            </p:extLst>
          </p:nvPr>
        </p:nvGraphicFramePr>
        <p:xfrm>
          <a:off x="152400" y="733482"/>
          <a:ext cx="11887199" cy="5436457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  <a:gridCol w="2286000"/>
                <a:gridCol w="2133599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/>
              <a:t>IEEE 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32632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6479273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6529407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6470575" y="2914423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4204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4204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195470" y="245828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181475" y="309721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3078049" y="3353592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Light </a:t>
            </a:r>
            <a:r>
              <a:rPr lang="en-US" sz="11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Comms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 (LC) SG</a:t>
            </a: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4204912" y="1708168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3073924" y="2631848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Broadcast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(BCS)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utoShape 46"/>
          <p:cNvSpPr>
            <a:spLocks noChangeArrowheads="1"/>
          </p:cNvSpPr>
          <p:nvPr/>
        </p:nvSpPr>
        <p:spPr bwMode="auto">
          <a:xfrm>
            <a:off x="3073924" y="407352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Full Duplex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(FD)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257471"/>
              </p:ext>
            </p:extLst>
          </p:nvPr>
        </p:nvGraphicFramePr>
        <p:xfrm>
          <a:off x="750357" y="1676400"/>
          <a:ext cx="10462685" cy="40226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483"/>
                <a:gridCol w="1055060"/>
                <a:gridCol w="1142982"/>
                <a:gridCol w="951836"/>
                <a:gridCol w="613044"/>
                <a:gridCol w="744410"/>
                <a:gridCol w="744410"/>
                <a:gridCol w="744410"/>
                <a:gridCol w="942881"/>
                <a:gridCol w="700621"/>
                <a:gridCol w="589728"/>
                <a:gridCol w="744410"/>
                <a:gridCol w="74441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WG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02-05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2018-01-20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53227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105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74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254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542697"/>
              </p:ext>
            </p:extLst>
          </p:nvPr>
        </p:nvGraphicFramePr>
        <p:xfrm>
          <a:off x="1688352" y="1527179"/>
          <a:ext cx="8378825" cy="439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38" name="Binary Worksheet" r:id="rId5" imgW="8366893" imgH="4366436" progId="Excel.SheetBinaryMacroEnabled.12">
                  <p:embed/>
                </p:oleObj>
              </mc:Choice>
              <mc:Fallback>
                <p:oleObj name="Binary Worksheet" r:id="rId5" imgW="8366893" imgH="4366436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8352" y="1527179"/>
                        <a:ext cx="8378825" cy="439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M5.1 – Nominations for WG Chair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CFF"/>
          </a:solidFill>
        </p:spPr>
        <p:txBody>
          <a:bodyPr/>
          <a:lstStyle/>
          <a:p>
            <a:r>
              <a:rPr lang="en-GB" sz="3600" dirty="0" smtClean="0"/>
              <a:t>Dorothy Stanley</a:t>
            </a:r>
          </a:p>
          <a:p>
            <a:r>
              <a:rPr lang="en-GB" sz="3600" dirty="0" smtClean="0"/>
              <a:t>Osama </a:t>
            </a:r>
            <a:r>
              <a:rPr lang="en-GB" sz="3600" smtClean="0"/>
              <a:t>Aboul-Magd</a:t>
            </a:r>
            <a:endParaRPr lang="en-GB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1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March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M5.1 – Nominations for WG Vice Chairs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/>
          <a:lstStyle/>
          <a:p>
            <a:endParaRPr lang="en-GB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9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97" y="1277146"/>
            <a:ext cx="9297206" cy="5078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33400"/>
          </a:xfrm>
        </p:spPr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14109"/>
            <a:ext cx="10134600" cy="526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634" y="837975"/>
            <a:ext cx="10656732" cy="518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28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425098"/>
              </p:ext>
            </p:extLst>
          </p:nvPr>
        </p:nvGraphicFramePr>
        <p:xfrm>
          <a:off x="1676400" y="1354138"/>
          <a:ext cx="8578850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9" name="Worksheet" r:id="rId4" imgW="7932221" imgH="4579561" progId="Excel.Sheet.12">
                  <p:embed/>
                </p:oleObj>
              </mc:Choice>
              <mc:Fallback>
                <p:oleObj name="Worksheet" r:id="rId4" imgW="7932221" imgH="4579561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54138"/>
                        <a:ext cx="8578850" cy="494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/>
              <a:t>Photography 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pPr lvl="0"/>
            <a:r>
              <a:rPr lang="en-GB" dirty="0"/>
              <a:t>Please observe proper decorum in meetings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None</a:t>
            </a:r>
            <a:endParaRPr lang="en-GB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Nothing to report - The EC decisions from November were reported to the January interim.  There was no 802.11 business in front of the EC </a:t>
            </a:r>
            <a:r>
              <a:rPr lang="en-GB" altLang="en-US" sz="2800" dirty="0" err="1" smtClean="0"/>
              <a:t>telecon</a:t>
            </a:r>
            <a:r>
              <a:rPr lang="en-GB" altLang="en-US" sz="2800" dirty="0" smtClean="0"/>
              <a:t> on February 6</a:t>
            </a:r>
            <a:r>
              <a:rPr lang="en-GB" altLang="en-US" sz="2800" baseline="30000" dirty="0" smtClean="0"/>
              <a:t>th</a:t>
            </a:r>
            <a:r>
              <a:rPr lang="en-GB" altLang="en-US" sz="2800" dirty="0" smtClean="0"/>
              <a:t>.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M2.5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In February (by email ballot),  the IEEE-SA standards board approved:</a:t>
            </a:r>
          </a:p>
          <a:p>
            <a:r>
              <a:rPr lang="en-GB" altLang="en-US" sz="2800" dirty="0" smtClean="0"/>
              <a:t>P802.11az </a:t>
            </a:r>
            <a:r>
              <a:rPr lang="en-GB" altLang="en-US" sz="2800" dirty="0"/>
              <a:t>PAR modification – See </a:t>
            </a:r>
            <a:r>
              <a:rPr lang="en-GB" altLang="en-US" sz="2800" dirty="0">
                <a:hlinkClick r:id="rId2"/>
              </a:rPr>
              <a:t>http://</a:t>
            </a:r>
            <a:r>
              <a:rPr lang="en-GB" altLang="en-US" sz="2800" dirty="0" smtClean="0">
                <a:hlinkClick r:id="rId2"/>
              </a:rPr>
              <a:t>www.ieee802.org/11/PARs/index.html</a:t>
            </a:r>
            <a:r>
              <a:rPr lang="en-GB" altLang="en-US" sz="2800" dirty="0" smtClean="0"/>
              <a:t> for approved PAR form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P802.11aj for publication – Kudos to </a:t>
            </a:r>
            <a:r>
              <a:rPr lang="en-GB" altLang="en-US" sz="2800" dirty="0" err="1" smtClean="0"/>
              <a:t>Jiamin</a:t>
            </a:r>
            <a:r>
              <a:rPr lang="en-GB" altLang="en-US" sz="2800" dirty="0" smtClean="0"/>
              <a:t> Chen and team</a:t>
            </a:r>
          </a:p>
          <a:p>
            <a:pPr lvl="1"/>
            <a:r>
              <a:rPr lang="en-GB" altLang="en-US" sz="2800" dirty="0" smtClean="0"/>
              <a:t>An award ceremony will be held at the July 2018 session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287634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https://mentor.ieee.org/802.11/dcn/11-18-0272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https://mentor.ieee.org/802.11/dcn/11-18-0273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https://mentor.ieee.org/802.11/dcn/11-18-0301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https://mentor.ieee.org/802.11/dcn/11-18-0294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https://mentor.ieee.org/802.11/dcn/11-18-0302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https://mentor.ieee.org/802.11/dcn/11-18-0295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https://mentor.ieee.org/802.11/dcn/11-18-0274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https://mentor.ieee.org/802.11/dcn/11-18-0303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https://mentor.ieee.org/802.11/dcn/11-18-0304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https://mentor.ieee.org/802.11/dcn/11-18-0021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Adrian Stephens,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2590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96445</TotalTime>
  <Words>1385</Words>
  <Application>Microsoft Office PowerPoint</Application>
  <PresentationFormat>Widescreen</PresentationFormat>
  <Paragraphs>503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March 2018</vt:lpstr>
      <vt:lpstr>Introduction</vt:lpstr>
      <vt:lpstr>M1.3 Meeting Decorum</vt:lpstr>
      <vt:lpstr>M2.3.1 Summary of Liaisons - Incoming</vt:lpstr>
      <vt:lpstr>M2.5 802 EC decisions</vt:lpstr>
      <vt:lpstr>M2.5 IEEE-SA Standards Board (SASB) decisions</vt:lpstr>
      <vt:lpstr>M3.1 802.11 Working Group Session Documents</vt:lpstr>
      <vt:lpstr>M3.2 Joint meetings and Reciprocal Credit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M5.1 – Nominations for WG Chair</vt:lpstr>
      <vt:lpstr>M5.1 – Nominations for WG Vice Chairs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AdrianX</cp:lastModifiedBy>
  <cp:revision>1909</cp:revision>
  <cp:lastPrinted>1998-02-10T13:28:06Z</cp:lastPrinted>
  <dcterms:created xsi:type="dcterms:W3CDTF">1998-02-10T13:07:52Z</dcterms:created>
  <dcterms:modified xsi:type="dcterms:W3CDTF">2018-03-05T19:29:06Z</dcterms:modified>
  <cp:category>Adrian Stephens, Intel Corporation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2e11dcb0-d7ed-4597-914e-60a3142555f5</vt:lpwstr>
  </property>
</Properties>
</file>