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0" d="100"/>
          <a:sy n="100" d="100"/>
        </p:scale>
        <p:origin x="1482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4963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802.11-18/0269r0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3206" y="332656"/>
            <a:ext cx="1375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January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8/24-18-0001-01-0000-january-2018-agenda.xlsx" TargetMode="External"/><Relationship Id="rId2" Type="http://schemas.openxmlformats.org/officeDocument/2006/relationships/hyperlink" Target="https://mentor.ieee.org/802.24/dcn/18/24-18-0003-00-0000-internet-practice-and-io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24/dcn/18/24-18-0004-00-0000-january-2018-tag-minutes.docx" TargetMode="External"/><Relationship Id="rId4" Type="http://schemas.openxmlformats.org/officeDocument/2006/relationships/hyperlink" Target="https://mentor.ieee.org/802.24/dcn/18/24-18-0002-02-0000-january-2018-meeting-present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2018-01-19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640"/>
            <a:ext cx="7772400" cy="447169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Review of ITU document </a:t>
            </a:r>
            <a:r>
              <a:rPr lang="en-US" b="1" dirty="0"/>
              <a:t>ITU-R  SM.2351-2 </a:t>
            </a:r>
            <a:r>
              <a:rPr lang="en-US" dirty="0"/>
              <a:t>with input to wireless characteristics matrix</a:t>
            </a:r>
          </a:p>
          <a:p>
            <a:pPr lvl="1"/>
            <a:r>
              <a:rPr lang="en-US" dirty="0"/>
              <a:t>Review of Liaison Document from IEEE PES Power Systems Communications and Cyber-Security Committee Task Force S6: "Standards for integrating Home Automation IoT to Power Utilities Communication Systems”</a:t>
            </a:r>
          </a:p>
          <a:p>
            <a:pPr lvl="2"/>
            <a:r>
              <a:rPr lang="en-US" dirty="0"/>
              <a:t>Original and commented version Available in 802.24 private area</a:t>
            </a:r>
          </a:p>
          <a:p>
            <a:pPr lvl="2"/>
            <a:r>
              <a:rPr lang="en-US" dirty="0"/>
              <a:t>Comments will be forwarded back to S6 after March Plenary prior to the PES May meetings</a:t>
            </a:r>
          </a:p>
          <a:p>
            <a:pPr lvl="1"/>
            <a:r>
              <a:rPr lang="en-US" dirty="0"/>
              <a:t>Presentation and discussion on contribution “Internet Practice and IoT” from Demir </a:t>
            </a:r>
            <a:r>
              <a:rPr lang="en-US" dirty="0" err="1"/>
              <a:t>Rakanovic</a:t>
            </a:r>
            <a:r>
              <a:rPr lang="en-US" dirty="0"/>
              <a:t>   (</a:t>
            </a:r>
            <a:r>
              <a:rPr lang="en-US" dirty="0">
                <a:hlinkClick r:id="rId2"/>
              </a:rPr>
              <a:t>24-18-0003r0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algn="just"/>
            <a:r>
              <a:rPr lang="en-US" dirty="0"/>
              <a:t>January 2018 Agenda: 	</a:t>
            </a:r>
            <a:r>
              <a:rPr lang="en-US" dirty="0">
                <a:solidFill>
                  <a:srgbClr val="002060"/>
                </a:solidFill>
                <a:hlinkClick r:id="rId3"/>
              </a:rPr>
              <a:t>24-18-0001r1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Closing Report 		</a:t>
            </a:r>
            <a:r>
              <a:rPr lang="en-US" dirty="0">
                <a:hlinkClick r:id="rId4"/>
              </a:rPr>
              <a:t>24-18-0002r2</a:t>
            </a:r>
            <a:endParaRPr lang="en-US" dirty="0"/>
          </a:p>
          <a:p>
            <a:r>
              <a:rPr lang="en-US" dirty="0"/>
              <a:t>Minutes			</a:t>
            </a:r>
            <a:r>
              <a:rPr lang="en-US" dirty="0">
                <a:hlinkClick r:id="rId5"/>
              </a:rPr>
              <a:t>24-18-0004r0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1763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dirty="0"/>
                <a:t>802.24 Vertical Applications TAG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/>
                <a:t>802.24.1 Smart Grid TG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 cap="flat" cmpd="sng" algn="ctr">
              <a:solidFill>
                <a:schemeClr val="bg1">
                  <a:lumMod val="8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solidFill>
                    <a:schemeClr val="bg1">
                      <a:lumMod val="75000"/>
                    </a:schemeClr>
                  </a:solidFill>
                </a:rPr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16947</TotalTime>
  <Words>135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857</cp:revision>
  <cp:lastPrinted>1998-02-10T13:28:06Z</cp:lastPrinted>
  <dcterms:created xsi:type="dcterms:W3CDTF">2004-12-02T14:01:45Z</dcterms:created>
  <dcterms:modified xsi:type="dcterms:W3CDTF">2018-01-19T04:55:54Z</dcterms:modified>
</cp:coreProperties>
</file>