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4" d="100"/>
          <a:sy n="84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802.11-17/0268r0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 2018 (Irvine)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19 January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</a:t>
            </a:r>
            <a:r>
              <a:rPr lang="en-AU" dirty="0" smtClean="0"/>
              <a:t>progress of </a:t>
            </a:r>
            <a:r>
              <a:rPr lang="en-AU" i="1" dirty="0" smtClean="0"/>
              <a:t>SC6 Security ad hoc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Irvine </a:t>
            </a:r>
            <a:r>
              <a:rPr lang="en-AU" dirty="0" smtClean="0"/>
              <a:t>in </a:t>
            </a:r>
            <a:r>
              <a:rPr lang="en-AU" dirty="0"/>
              <a:t>J</a:t>
            </a:r>
            <a:r>
              <a:rPr lang="en-AU" dirty="0" smtClean="0"/>
              <a:t>an 2018</a:t>
            </a:r>
            <a:endParaRPr lang="en-AU" dirty="0" smtClean="0"/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49 </a:t>
            </a:r>
            <a:r>
              <a:rPr lang="en-AU" dirty="0" smtClean="0"/>
              <a:t>standards in the PSDO pipeline</a:t>
            </a:r>
          </a:p>
          <a:p>
            <a:pPr lvl="1"/>
            <a:r>
              <a:rPr lang="en-AU" dirty="0" smtClean="0"/>
              <a:t>Reviewed SC6 </a:t>
            </a:r>
            <a:r>
              <a:rPr lang="en-AU" i="1" dirty="0" smtClean="0"/>
              <a:t>Security </a:t>
            </a:r>
            <a:r>
              <a:rPr lang="en-AU" i="1" dirty="0"/>
              <a:t>ad hoc </a:t>
            </a:r>
            <a:r>
              <a:rPr lang="en-AU" dirty="0" smtClean="0"/>
              <a:t>progress</a:t>
            </a:r>
          </a:p>
          <a:p>
            <a:pPr lvl="2"/>
            <a:r>
              <a:rPr lang="en-AU" dirty="0" smtClean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was proposed in SC6 primarily as a mechanism to attack IEEE 802.1 based security …</a:t>
            </a:r>
          </a:p>
          <a:p>
            <a:pPr lvl="2"/>
            <a:r>
              <a:rPr lang="en-AU" dirty="0" smtClean="0"/>
              <a:t>… consistent with large number of China NB comments over last few years</a:t>
            </a:r>
          </a:p>
          <a:p>
            <a:pPr lvl="2"/>
            <a:r>
              <a:rPr lang="en-AU" dirty="0" smtClean="0"/>
              <a:t>The f</a:t>
            </a:r>
            <a:r>
              <a:rPr lang="en-AU" dirty="0" smtClean="0"/>
              <a:t>irst teleconference is scheduled for 23 Feb 2018 …</a:t>
            </a:r>
          </a:p>
          <a:p>
            <a:pPr lvl="2"/>
            <a:r>
              <a:rPr lang="en-AU" dirty="0" smtClean="0"/>
              <a:t>… but so far no submissions have been made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execute the PSDO process in </a:t>
            </a:r>
            <a:r>
              <a:rPr lang="en-AU" dirty="0" smtClean="0"/>
              <a:t>Chicago </a:t>
            </a:r>
            <a:r>
              <a:rPr lang="en-AU" dirty="0" smtClean="0"/>
              <a:t>in </a:t>
            </a:r>
            <a:r>
              <a:rPr lang="en-AU" dirty="0" smtClean="0"/>
              <a:t>Mar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</a:t>
            </a:r>
            <a:r>
              <a:rPr lang="en-AU" dirty="0" smtClean="0"/>
              <a:t>SC plans </a:t>
            </a:r>
            <a:r>
              <a:rPr lang="en-AU" dirty="0" smtClean="0"/>
              <a:t>for </a:t>
            </a:r>
            <a:r>
              <a:rPr lang="en-AU" dirty="0" smtClean="0"/>
              <a:t>Chicago </a:t>
            </a:r>
            <a:r>
              <a:rPr lang="en-AU" dirty="0" smtClean="0"/>
              <a:t>in </a:t>
            </a:r>
            <a:r>
              <a:rPr lang="en-AU" dirty="0" smtClean="0"/>
              <a:t>Mar 2018</a:t>
            </a:r>
            <a:endParaRPr lang="en-AU" dirty="0" smtClean="0"/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</a:t>
            </a:r>
            <a:r>
              <a:rPr lang="en-AU" dirty="0" smtClean="0"/>
              <a:t>SC6 </a:t>
            </a:r>
            <a:r>
              <a:rPr lang="en-AU" i="1" dirty="0" smtClean="0"/>
              <a:t>Security ad hoc </a:t>
            </a:r>
            <a:r>
              <a:rPr lang="en-AU" dirty="0" smtClean="0"/>
              <a:t>activities</a:t>
            </a:r>
            <a:endParaRPr lang="en-AU" dirty="0"/>
          </a:p>
          <a:p>
            <a:pPr lvl="1"/>
            <a:r>
              <a:rPr lang="en-AU" dirty="0" smtClean="0"/>
              <a:t>Re-visit </a:t>
            </a:r>
            <a:r>
              <a:rPr lang="en-AU" smtClean="0"/>
              <a:t>previous decision </a:t>
            </a:r>
            <a:r>
              <a:rPr lang="en-AU" dirty="0" smtClean="0"/>
              <a:t>to withdraw various ISO/IEC/IEEE standards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206</Words>
  <Application>Microsoft Office PowerPoint</Application>
  <PresentationFormat>On-screen Show (4:3)</PresentationFormat>
  <Paragraphs>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Jan 2018 (Irvine) closing report</vt:lpstr>
      <vt:lpstr>IEEE 802 JTC1 SC focused on executing PSDO process &amp; reviewing progress of SC6 Security ad hoc</vt:lpstr>
      <vt:lpstr>The IEEE 802 JTC1 SC will execute the PSDO process in Chicago in Mar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2018-01-19T02:09:33Z</dcterms:modified>
</cp:coreProperties>
</file>