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8" r:id="rId3"/>
    <p:sldId id="632" r:id="rId4"/>
    <p:sldId id="635" r:id="rId5"/>
    <p:sldId id="634" r:id="rId6"/>
    <p:sldId id="636" r:id="rId7"/>
    <p:sldId id="637" r:id="rId8"/>
    <p:sldId id="516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7436" autoAdjust="0"/>
  </p:normalViewPr>
  <p:slideViewPr>
    <p:cSldViewPr>
      <p:cViewPr varScale="1">
        <p:scale>
          <a:sx n="65" d="100"/>
          <a:sy n="65" d="100"/>
        </p:scale>
        <p:origin x="160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802.11-18/-267r0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802.11-18/-267r0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802.11-18/-267r0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802.11-18/-267r0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802.11-18/-267r0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802.11-18/-267r0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802.11-18/-267r0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4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802.11-17/1871r10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F0D095-F52D-480A-94DF-9FA296D2C06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76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802.11-18/-267r0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2018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802.11-18/0267r0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871-10-000m-january-2018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January 2018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2018-01-18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1" name="Document" r:id="rId5" imgW="8254447" imgH="2544858" progId="Word.Document.8">
                  <p:embed/>
                </p:oleObj>
              </mc:Choice>
              <mc:Fallback>
                <p:oleObj name="Document" r:id="rId5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2018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January 2018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Completed </a:t>
            </a:r>
            <a:r>
              <a:rPr lang="en-US" altLang="ja-JP" dirty="0"/>
              <a:t>c</a:t>
            </a:r>
            <a:r>
              <a:rPr lang="en-US" altLang="ja-JP" dirty="0" smtClean="0"/>
              <a:t>omment collection comment resolution (368 total)</a:t>
            </a:r>
          </a:p>
          <a:p>
            <a:pPr>
              <a:defRPr/>
            </a:pPr>
            <a:r>
              <a:rPr lang="en-US" altLang="ja-JP" dirty="0" smtClean="0"/>
              <a:t>Approved motion for initial Working Group LB on D1.0</a:t>
            </a:r>
          </a:p>
          <a:p>
            <a:r>
              <a:rPr lang="en-US" dirty="0" smtClean="0"/>
              <a:t>Agenda</a:t>
            </a:r>
            <a:r>
              <a:rPr lang="en-US" dirty="0"/>
              <a:t>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mentor.ieee.org/802.11/dcn/17/11-17-1871-10-000m-january-2018-tgmd-agenda.pptx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 - unchanged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February 2019 – Form SB Pool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April 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October 2019 – Recirculation SB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Final WG/EC approval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Plans for Jan - April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184" y="2112348"/>
            <a:ext cx="7277100" cy="3579813"/>
          </a:xfrm>
        </p:spPr>
        <p:txBody>
          <a:bodyPr/>
          <a:lstStyle/>
          <a:p>
            <a:r>
              <a:rPr lang="en-US" dirty="0" smtClean="0"/>
              <a:t>Teleconferences planned for Friday Feb 16, 23</a:t>
            </a:r>
          </a:p>
          <a:p>
            <a:pPr lvl="1"/>
            <a:r>
              <a:rPr lang="en-US" altLang="en-US" dirty="0" smtClean="0"/>
              <a:t>Continued comment resolution </a:t>
            </a:r>
          </a:p>
          <a:p>
            <a:endParaRPr lang="en-US" altLang="en-US" dirty="0" smtClean="0"/>
          </a:p>
          <a:p>
            <a:r>
              <a:rPr lang="en-US" dirty="0"/>
              <a:t>Ad-hoc meeting </a:t>
            </a:r>
            <a:r>
              <a:rPr lang="en-US" dirty="0" smtClean="0"/>
              <a:t>week April 9th </a:t>
            </a:r>
            <a:r>
              <a:rPr lang="en-US" dirty="0"/>
              <a:t>for the purposes of comment resolution</a:t>
            </a:r>
          </a:p>
          <a:p>
            <a:endParaRPr lang="en-US" altLang="en-US" dirty="0" smtClean="0"/>
          </a:p>
          <a:p>
            <a:pPr lvl="1"/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910530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48   – Initial WGLB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201" y="2011561"/>
            <a:ext cx="7862094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Having approved changes to P802.11REVmd D0.5, as defined in 11-17-914r12 and 11-17-1871r9,</a:t>
            </a:r>
            <a:endParaRPr lang="en-GB" dirty="0"/>
          </a:p>
          <a:p>
            <a:pPr lvl="0"/>
            <a:r>
              <a:rPr lang="en-US" dirty="0"/>
              <a:t>Instruct the editor to prepare P802.11REVmd D1.0 and</a:t>
            </a:r>
            <a:endParaRPr lang="en-GB" dirty="0"/>
          </a:p>
          <a:p>
            <a:pPr lvl="0"/>
            <a:r>
              <a:rPr lang="en-US" dirty="0"/>
              <a:t>Approve a 40 day Working Group Technical Letter Ballot asking the question “Should P802.11REVmd D1.0 be forwarded to Sponsor Ballot?”</a:t>
            </a:r>
            <a:endParaRPr lang="en-GB" dirty="0"/>
          </a:p>
          <a:p>
            <a:r>
              <a:rPr lang="en-GB" dirty="0"/>
              <a:t>Moved: Jon </a:t>
            </a:r>
            <a:r>
              <a:rPr lang="en-GB" dirty="0" err="1"/>
              <a:t>Rosdahl</a:t>
            </a:r>
            <a:endParaRPr lang="en-GB" dirty="0"/>
          </a:p>
          <a:p>
            <a:r>
              <a:rPr lang="en-US" altLang="en-US" kern="0" dirty="0"/>
              <a:t>Seconded: Matthew Fischer</a:t>
            </a:r>
          </a:p>
          <a:p>
            <a:r>
              <a:rPr lang="en-US" altLang="en-US" kern="0" dirty="0"/>
              <a:t>Result: 13-2-0 Passes</a:t>
            </a:r>
            <a:endParaRPr lang="en-US" altLang="en-US" sz="2000" kern="0" dirty="0"/>
          </a:p>
          <a:p>
            <a:pPr>
              <a:lnSpc>
                <a:spcPct val="80000"/>
              </a:lnSpc>
            </a:pPr>
            <a:endParaRPr lang="en-US" altLang="en-US" sz="1500" kern="0" dirty="0"/>
          </a:p>
        </p:txBody>
      </p:sp>
    </p:spTree>
    <p:extLst>
      <p:ext uri="{BB962C8B-B14F-4D97-AF65-F5344CB8AC3E}">
        <p14:creationId xmlns:p14="http://schemas.microsoft.com/office/powerpoint/2010/main" val="19914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770860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April Ad-hoc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96913" y="2011561"/>
            <a:ext cx="8003381" cy="408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sz="2800" dirty="0"/>
              <a:t>Approve an </a:t>
            </a:r>
            <a:r>
              <a:rPr lang="en-US" sz="2800" dirty="0" err="1"/>
              <a:t>TGmd</a:t>
            </a:r>
            <a:r>
              <a:rPr lang="en-US" sz="2800" dirty="0"/>
              <a:t> Ad-hoc meeting during the week of April 9, 2018, anticipated to be held in Fort </a:t>
            </a:r>
            <a:r>
              <a:rPr lang="en-US" sz="2800" dirty="0" smtClean="0"/>
              <a:t>Lauderdale/Cambridge/Portland </a:t>
            </a:r>
            <a:r>
              <a:rPr lang="en-US" sz="2800" dirty="0"/>
              <a:t>(may change depending on sponsor</a:t>
            </a:r>
            <a:r>
              <a:rPr lang="en-US" sz="2800" dirty="0" smtClean="0"/>
              <a:t>).</a:t>
            </a:r>
          </a:p>
          <a:p>
            <a:pPr lvl="0"/>
            <a:endParaRPr lang="en-GB" sz="2800" dirty="0"/>
          </a:p>
          <a:p>
            <a:r>
              <a:rPr lang="en-GB" sz="2800" dirty="0"/>
              <a:t>Moved: Graham Smith</a:t>
            </a:r>
          </a:p>
          <a:p>
            <a:r>
              <a:rPr lang="en-US" altLang="en-US" sz="2800" kern="0" dirty="0"/>
              <a:t>Seconded: Stephen McCann</a:t>
            </a:r>
          </a:p>
          <a:p>
            <a:r>
              <a:rPr lang="en-US" altLang="en-US" sz="2800" kern="0" dirty="0"/>
              <a:t>Result: 11-0-3 Passes</a:t>
            </a:r>
            <a:endParaRPr lang="en-US" altLang="en-US" kern="0" dirty="0"/>
          </a:p>
          <a:p>
            <a:pPr>
              <a:lnSpc>
                <a:spcPct val="80000"/>
              </a:lnSpc>
            </a:pPr>
            <a:endParaRPr lang="en-US" altLang="en-US" sz="1500" kern="0" dirty="0"/>
          </a:p>
        </p:txBody>
      </p:sp>
    </p:spTree>
    <p:extLst>
      <p:ext uri="{BB962C8B-B14F-4D97-AF65-F5344CB8AC3E}">
        <p14:creationId xmlns:p14="http://schemas.microsoft.com/office/powerpoint/2010/main" val="3063592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2018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464714</TotalTime>
  <Words>402</Words>
  <Application>Microsoft Office PowerPoint</Application>
  <PresentationFormat>On-screen Show (4:3)</PresentationFormat>
  <Paragraphs>92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TGmd January 2018 Closing Report</vt:lpstr>
      <vt:lpstr>Abstract</vt:lpstr>
      <vt:lpstr>Work completed this week  </vt:lpstr>
      <vt:lpstr>TGmd schedule - unchanged </vt:lpstr>
      <vt:lpstr>Plans for Jan - April </vt:lpstr>
      <vt:lpstr>PowerPoint Presentation</vt:lpstr>
      <vt:lpstr>PowerPoint Presentation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January 2018</cp:keywords>
  <cp:lastModifiedBy>Stanley, Dorothy</cp:lastModifiedBy>
  <cp:revision>2812</cp:revision>
  <cp:lastPrinted>1998-02-10T13:28:06Z</cp:lastPrinted>
  <dcterms:created xsi:type="dcterms:W3CDTF">2005-01-04T21:26:55Z</dcterms:created>
  <dcterms:modified xsi:type="dcterms:W3CDTF">2018-01-19T02:17:33Z</dcterms:modified>
</cp:coreProperties>
</file>