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48" r:id="rId3"/>
    <p:sldId id="346" r:id="rId4"/>
    <p:sldId id="349" r:id="rId5"/>
    <p:sldId id="34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43" y="451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802.11-18/0266r0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891-06-coex-coex-sc-agenda-for-jan-2018-in-irvine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53-00-0000-liaison-statement-from-wfa-on-coexistence-tests.doc" TargetMode="External"/><Relationship Id="rId2" Type="http://schemas.openxmlformats.org/officeDocument/2006/relationships/hyperlink" Target="https://mentor.ieee.org/802.11/dcn/17/11-17-1891-06-coex-coex-sc-agenda-for-jan-2018-in-irvin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853-00-0000-liaison-statement-from-wfa-on-coexistence-test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Irvine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January 2018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January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 smtClean="0"/>
              <a:t>Jan 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  <a:endParaRPr lang="en-AU" dirty="0" smtClean="0"/>
          </a:p>
          <a:p>
            <a:pPr lvl="1"/>
            <a:r>
              <a:rPr lang="en-AU" dirty="0" smtClean="0"/>
              <a:t>Reviewed results of recent ETSI BRAN meeting </a:t>
            </a:r>
          </a:p>
          <a:p>
            <a:pPr lvl="2"/>
            <a:r>
              <a:rPr lang="en-AU" dirty="0" smtClean="0"/>
              <a:t>The meeting was focused on proposals for next revision of EN 301 893 but did not make any decisions</a:t>
            </a:r>
            <a:endParaRPr lang="en-AU" dirty="0" smtClean="0"/>
          </a:p>
          <a:p>
            <a:pPr lvl="1"/>
            <a:r>
              <a:rPr lang="en-AU" dirty="0" smtClean="0"/>
              <a:t>Discussed topics for potential discussion at next ETSI BRAN meeting</a:t>
            </a:r>
          </a:p>
          <a:p>
            <a:pPr lvl="2"/>
            <a:r>
              <a:rPr lang="en-AU" b="1" dirty="0" smtClean="0"/>
              <a:t>Key topic</a:t>
            </a:r>
            <a:r>
              <a:rPr lang="en-AU" dirty="0" smtClean="0"/>
              <a:t>: There was good agreement on changes to the adaptivity clause (using a reference to IEEE 802.11-2016 for a neutral preamble) in EN 301 893 to enable full potential of 802.11ax, and yet promote fairness between all technologies</a:t>
            </a:r>
            <a:endParaRPr lang="en-AU" dirty="0"/>
          </a:p>
          <a:p>
            <a:pPr lvl="2"/>
            <a:r>
              <a:rPr lang="en-AU" dirty="0" smtClean="0"/>
              <a:t>There is little interest in changes </a:t>
            </a:r>
            <a:r>
              <a:rPr lang="en-AU" dirty="0"/>
              <a:t>in EN 301 </a:t>
            </a:r>
            <a:r>
              <a:rPr lang="en-AU" dirty="0" smtClean="0"/>
              <a:t>893 to explicitly </a:t>
            </a:r>
            <a:r>
              <a:rPr lang="en-AU" dirty="0"/>
              <a:t>support </a:t>
            </a:r>
            <a:r>
              <a:rPr lang="en-AU" dirty="0" smtClean="0"/>
              <a:t>SR</a:t>
            </a:r>
          </a:p>
          <a:p>
            <a:pPr lvl="2"/>
            <a:r>
              <a:rPr lang="en-AU" dirty="0" smtClean="0"/>
              <a:t>Further consideration of blocking energy issue in EN 301 893 will depend on future contributions</a:t>
            </a:r>
            <a:endParaRPr lang="en-AU" dirty="0"/>
          </a:p>
          <a:p>
            <a:pPr lvl="2"/>
            <a:r>
              <a:rPr lang="en-AU" dirty="0"/>
              <a:t>Further consideration of </a:t>
            </a:r>
            <a:r>
              <a:rPr lang="en-AU" dirty="0" smtClean="0"/>
              <a:t>“paused </a:t>
            </a:r>
            <a:r>
              <a:rPr lang="en-AU" dirty="0"/>
              <a:t>COT </a:t>
            </a:r>
            <a:r>
              <a:rPr lang="en-AU" dirty="0" smtClean="0"/>
              <a:t>interpretation” </a:t>
            </a:r>
            <a:r>
              <a:rPr lang="en-AU" dirty="0"/>
              <a:t>in EN 301 </a:t>
            </a:r>
            <a:r>
              <a:rPr lang="en-AU" dirty="0" smtClean="0"/>
              <a:t>893 will </a:t>
            </a:r>
            <a:r>
              <a:rPr lang="en-AU" dirty="0"/>
              <a:t>depend on future contributions</a:t>
            </a:r>
          </a:p>
          <a:p>
            <a:pPr lvl="2"/>
            <a:r>
              <a:rPr lang="en-AU" dirty="0" smtClean="0"/>
              <a:t>There </a:t>
            </a:r>
            <a:r>
              <a:rPr lang="en-AU" dirty="0"/>
              <a:t>is little interest </a:t>
            </a:r>
            <a:r>
              <a:rPr lang="en-AU" dirty="0" smtClean="0"/>
              <a:t>in a new preamble for greenfield 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 smtClean="0"/>
              <a:t>Jan 2018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status of various coexistence issues in 3GPP RAN1</a:t>
            </a:r>
          </a:p>
          <a:p>
            <a:pPr lvl="2"/>
            <a:r>
              <a:rPr lang="en-AU" dirty="0" smtClean="0"/>
              <a:t>A small number of 802.11 stakeholders have succeeded … so far, in making sure 802.11 coexistence is properly considered in 3GPP RAN1</a:t>
            </a:r>
          </a:p>
          <a:p>
            <a:pPr lvl="2"/>
            <a:r>
              <a:rPr lang="en-AU" b="1" dirty="0" smtClean="0"/>
              <a:t>Key message</a:t>
            </a:r>
            <a:r>
              <a:rPr lang="en-AU" dirty="0" smtClean="0"/>
              <a:t>: more participation is required in 3GPP RAN1 from 802.11 stakeholders to ensure decisions are not made adverse to good coexistence</a:t>
            </a:r>
          </a:p>
          <a:p>
            <a:pPr lvl="1"/>
            <a:r>
              <a:rPr lang="en-AU" dirty="0" smtClean="0"/>
              <a:t>Discussed WFA LS to 3GPP RAN (</a:t>
            </a:r>
            <a:r>
              <a:rPr lang="en-AU" u="sng" dirty="0" smtClean="0">
                <a:hlinkClick r:id="rId3"/>
              </a:rPr>
              <a:t>11-17-1853-00</a:t>
            </a:r>
            <a:r>
              <a:rPr lang="en-AU" u="sng" dirty="0" smtClean="0"/>
              <a:t>)</a:t>
            </a:r>
            <a:r>
              <a:rPr lang="en-AU" dirty="0" smtClean="0"/>
              <a:t> related to testing, as requested by WG Chair</a:t>
            </a:r>
            <a:endParaRPr lang="en-AU" dirty="0" smtClean="0"/>
          </a:p>
          <a:p>
            <a:pPr lvl="2"/>
            <a:r>
              <a:rPr lang="en-AU" dirty="0" smtClean="0"/>
              <a:t>SC determined the LS content and request</a:t>
            </a:r>
            <a:r>
              <a:rPr lang="en-AU" dirty="0" smtClean="0"/>
              <a:t>s are</a:t>
            </a:r>
            <a:r>
              <a:rPr lang="en-AU" dirty="0" smtClean="0"/>
              <a:t> aligned with previous IEEE 802 LS’s to 3GPP RAN/RAN1/RAN4</a:t>
            </a:r>
          </a:p>
          <a:p>
            <a:pPr lvl="2"/>
            <a:r>
              <a:rPr lang="en-AU" dirty="0" smtClean="0"/>
              <a:t>SC decided there is no need to send a LS to 3GPP RAN/RAN1/RAN4 …</a:t>
            </a:r>
          </a:p>
          <a:p>
            <a:pPr lvl="2"/>
            <a:r>
              <a:rPr lang="en-AU" dirty="0" smtClean="0"/>
              <a:t>… but recommended a motion of support by WG that can be referenced by any 802.11 stakeholders participating in the next 3GPP RAN4 meeting</a:t>
            </a:r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is proposing a motion of support for WFA LS to 3GPP RAN4 in relation to testing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>
              <a:buNone/>
            </a:pPr>
            <a:r>
              <a:rPr lang="en-AU" b="1" dirty="0" smtClean="0"/>
              <a:t>Motion in SC </a:t>
            </a:r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802.11 Coexistence SC requests the IEEE 802.11 WG to express support for the LS from WFA to 3GPP RAN as documented in </a:t>
            </a:r>
            <a:r>
              <a:rPr lang="en-AU" i="1" u="sng" dirty="0">
                <a:hlinkClick r:id="rId2"/>
              </a:rPr>
              <a:t>11-17-1853-00</a:t>
            </a:r>
            <a:r>
              <a:rPr lang="en-AU" i="1" u="sng" dirty="0"/>
              <a:t>.</a:t>
            </a:r>
          </a:p>
          <a:p>
            <a:pPr lvl="1"/>
            <a:r>
              <a:rPr lang="en-AU" dirty="0" smtClean="0"/>
              <a:t>Passed 10/0/6/1</a:t>
            </a:r>
            <a:endParaRPr lang="en-AU" dirty="0"/>
          </a:p>
          <a:p>
            <a:r>
              <a:rPr lang="en-AU" dirty="0" smtClean="0"/>
              <a:t>Proposed motion for WG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</a:t>
            </a:r>
            <a:r>
              <a:rPr lang="en-AU" i="1" dirty="0" smtClean="0"/>
              <a:t>support the contents and the requests in the LS </a:t>
            </a:r>
            <a:r>
              <a:rPr lang="en-AU" i="1" dirty="0"/>
              <a:t>from WFA to 3GPP RAN </a:t>
            </a:r>
            <a:r>
              <a:rPr lang="en-AU" i="1" dirty="0" smtClean="0"/>
              <a:t>documented </a:t>
            </a:r>
            <a:r>
              <a:rPr lang="en-AU" i="1" dirty="0"/>
              <a:t>in </a:t>
            </a:r>
            <a:r>
              <a:rPr lang="en-AU" i="1" u="sng" dirty="0" smtClean="0">
                <a:hlinkClick r:id="rId2"/>
              </a:rPr>
              <a:t>11-17-1853-00</a:t>
            </a:r>
            <a:endParaRPr lang="en-AU" i="1" u="sng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Chicago before </a:t>
            </a:r>
            <a:r>
              <a:rPr lang="en-AU" dirty="0" smtClean="0"/>
              <a:t>ETSI BRAN </a:t>
            </a:r>
            <a:r>
              <a:rPr lang="en-AU" dirty="0"/>
              <a:t>meeting in </a:t>
            </a:r>
            <a:r>
              <a:rPr lang="en-AU" dirty="0" smtClean="0"/>
              <a:t>late Mar 2018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</a:t>
            </a:r>
            <a:r>
              <a:rPr lang="en-AU" dirty="0" smtClean="0"/>
              <a:t>meet in Chicago </a:t>
            </a:r>
            <a:r>
              <a:rPr lang="en-AU" dirty="0" smtClean="0"/>
              <a:t>in </a:t>
            </a:r>
            <a:r>
              <a:rPr lang="en-AU" dirty="0" smtClean="0"/>
              <a:t>early Mar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Continue to act as a forum for discussion of coexistence issues between IEEE 802.11 </a:t>
            </a:r>
            <a:r>
              <a:rPr lang="en-AU" smtClean="0"/>
              <a:t>and </a:t>
            </a:r>
            <a:r>
              <a:rPr lang="en-AU" smtClean="0"/>
              <a:t>non-IEEE </a:t>
            </a:r>
            <a:r>
              <a:rPr lang="en-AU" dirty="0" smtClean="0"/>
              <a:t>802 technologies</a:t>
            </a:r>
          </a:p>
          <a:p>
            <a:pPr lvl="1"/>
            <a:r>
              <a:rPr lang="en-AU" b="1" dirty="0" smtClean="0"/>
              <a:t>Key activity</a:t>
            </a:r>
            <a:r>
              <a:rPr lang="en-AU" dirty="0" smtClean="0"/>
              <a:t>: Prepare any inputs for ETSI </a:t>
            </a:r>
            <a:r>
              <a:rPr lang="en-AU" dirty="0" smtClean="0"/>
              <a:t>BRAN meeting in </a:t>
            </a:r>
            <a:r>
              <a:rPr lang="en-AU" dirty="0" smtClean="0"/>
              <a:t>late Mar 2018</a:t>
            </a:r>
          </a:p>
          <a:p>
            <a:pPr lvl="1"/>
            <a:r>
              <a:rPr lang="en-AU" b="1" dirty="0" smtClean="0"/>
              <a:t>Request</a:t>
            </a:r>
            <a:r>
              <a:rPr lang="en-AU" dirty="0" smtClean="0"/>
              <a:t>: Submissions are requested to drive discussions, particularly in relation to ETSI BRAN and 3GPP activities</a:t>
            </a:r>
            <a:endParaRPr lang="en-AU" dirty="0" smtClean="0"/>
          </a:p>
          <a:p>
            <a:r>
              <a:rPr lang="en-AU" i="1" dirty="0" smtClean="0"/>
              <a:t>ETSI </a:t>
            </a:r>
            <a:r>
              <a:rPr lang="en-AU" i="1" dirty="0"/>
              <a:t>BRAN </a:t>
            </a:r>
            <a:r>
              <a:rPr lang="en-AU" dirty="0" smtClean="0"/>
              <a:t>will meet </a:t>
            </a:r>
            <a:r>
              <a:rPr lang="en-AU" dirty="0"/>
              <a:t>in </a:t>
            </a:r>
            <a:r>
              <a:rPr lang="en-AU" dirty="0" smtClean="0"/>
              <a:t>Sophia Antipolis </a:t>
            </a:r>
            <a:r>
              <a:rPr lang="en-AU" dirty="0"/>
              <a:t>in </a:t>
            </a:r>
            <a:r>
              <a:rPr lang="en-AU" dirty="0" smtClean="0"/>
              <a:t>late Mar 2018</a:t>
            </a:r>
            <a:endParaRPr lang="en-AU" dirty="0"/>
          </a:p>
          <a:p>
            <a:pPr lvl="1"/>
            <a:r>
              <a:rPr lang="en-AU" dirty="0" smtClean="0"/>
              <a:t>The timing of the ETSI BRAN meeting will allow time for IEEE 802.11 WG to submit official positions via LS</a:t>
            </a:r>
          </a:p>
          <a:p>
            <a:pPr lvl="1"/>
            <a:r>
              <a:rPr lang="en-AU" dirty="0" smtClean="0"/>
              <a:t>Even if 802.11 WG approves no official positions via LS, discussions at the SC in March will help inform delegates at the ETSI BRAN meeting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606</Words>
  <Application>Microsoft Office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802.11 Coexistence SC closing report in Irvine in January 2018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The SC is proposing a motion of support for WFA LS to 3GPP RAN4 in relation to testing</vt:lpstr>
      <vt:lpstr>IEEE 802.11 Coexistence SC will continue its work in  Chicago before ETSI BRAN meeting in late Mar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2018-01-19T01:33:49Z</dcterms:modified>
</cp:coreProperties>
</file>