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3" autoAdjust="0"/>
  </p:normalViewPr>
  <p:slideViewPr>
    <p:cSldViewPr>
      <p:cViewPr varScale="1">
        <p:scale>
          <a:sx n="72" d="100"/>
          <a:sy n="72" d="100"/>
        </p:scale>
        <p:origin x="1098" y="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2018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802.11-18/0263r0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64-01-0wng-agenda-for-wng-2018-january.ppt" TargetMode="External"/><Relationship Id="rId7" Type="http://schemas.openxmlformats.org/officeDocument/2006/relationships/hyperlink" Target="https://mentor.ieee.org/802.11/dcn/18/11-18-0253-00-0wng-wng-meeting-minutes-of-2018-january-irvine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191-01-0wng-full-duplex-for-802-11.pptx" TargetMode="External"/><Relationship Id="rId5" Type="http://schemas.openxmlformats.org/officeDocument/2006/relationships/hyperlink" Target="https://mentor.ieee.org/802.11/dcn/17/11-17-1699-06-0wng-introducing-multiple-primary-channels-to-exploit-unused-resources-scattered-in-multiple-channels-bands.pptx" TargetMode="External"/><Relationship Id="rId4" Type="http://schemas.openxmlformats.org/officeDocument/2006/relationships/hyperlink" Target="https://mentor.ieee.org/802.11/dcn/17/11-17-1736-04-0wng-broadcast-service-on-wla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2018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2018-01-19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732826"/>
              </p:ext>
            </p:extLst>
          </p:nvPr>
        </p:nvGraphicFramePr>
        <p:xfrm>
          <a:off x="676951" y="23876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51" y="23876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2018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January 2018 in Irvine (California, USA)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2018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669379"/>
            <a:ext cx="8568952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sz="1400" b="0" dirty="0">
                <a:hlinkClick r:id="rId3"/>
              </a:rPr>
              <a:t>https://mentor.ieee.org/802.11/dcn/17/11-17-1864-01-0wng-agenda-for-wng-2018-january.ppt</a:t>
            </a:r>
            <a:r>
              <a:rPr lang="en-US" sz="1400" b="0" dirty="0"/>
              <a:t> </a:t>
            </a:r>
            <a:endParaRPr lang="en-US" altLang="en-US" sz="1400" b="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January 2018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“Broadcast Service on WLAN” - Hitoshi Morioka (SRC Software)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400" dirty="0">
                <a:hlinkClick r:id="rId4"/>
              </a:rPr>
              <a:t>https://mentor.ieee.org/802.11/dcn/17/11-17-1736-04-0wng-broadcast-service-on-wlan.pptx</a:t>
            </a:r>
            <a:r>
              <a:rPr lang="en-US" sz="14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/>
              <a:t>One straw poll, no motions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“Introducing multiple primary channels to exploit unused resources</a:t>
            </a:r>
            <a:br>
              <a:rPr lang="en-US" sz="1800" dirty="0"/>
            </a:br>
            <a:r>
              <a:rPr lang="en-US" sz="1800" dirty="0"/>
              <a:t> scattered in multiple channels/bands” - Kazuto Yano (ATR Institute)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400" dirty="0">
                <a:hlinkClick r:id="rId5"/>
              </a:rPr>
              <a:t>https://mentor.ieee.org/802.11/dcn/17/11-17-1699-06-0wng-introducing-multiple-primary-channels-to-exploit-unused-resources-scattered-in-multiple-channels-bands.pptx</a:t>
            </a:r>
            <a:r>
              <a:rPr lang="en-US" sz="14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/>
              <a:t>One straw poll, no motions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“Wi-Fi Full Duplex” - James </a:t>
            </a:r>
            <a:r>
              <a:rPr lang="en-US" sz="1800" dirty="0" err="1"/>
              <a:t>Gilb</a:t>
            </a:r>
            <a:r>
              <a:rPr lang="en-US" sz="1800" dirty="0"/>
              <a:t> (</a:t>
            </a:r>
            <a:r>
              <a:rPr lang="en-US" sz="1800" dirty="0" err="1"/>
              <a:t>Gilb</a:t>
            </a:r>
            <a:r>
              <a:rPr lang="en-US" sz="1800" dirty="0"/>
              <a:t> Consulting)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sz="1400" dirty="0">
                <a:hlinkClick r:id="rId6"/>
              </a:rPr>
              <a:t>https://mentor.ieee.org/802.11/dcn/18/11-18-0191-01-0wng-full-duplex-for-802-11.pptx</a:t>
            </a:r>
            <a:r>
              <a:rPr lang="en-US" altLang="en-US" sz="14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sz="1600" dirty="0"/>
              <a:t>Two straw polls, no motions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</a:t>
            </a:r>
            <a:r>
              <a:rPr lang="en-GB" altLang="en-US" sz="1800" dirty="0">
                <a:hlinkClick r:id="rId7"/>
              </a:rPr>
              <a:t>https://mentor.ieee.org/802.11/dcn/18/11-18-0253-00-0wng-wng-meeting-minutes-of-2018-january-irvine-meeting.docx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March 2018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motions, no conference calls</a:t>
            </a:r>
            <a:endParaRPr lang="en-GB" altLang="en-US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14226</TotalTime>
  <Words>106</Words>
  <Application>Microsoft Office PowerPoint</Application>
  <PresentationFormat>On-screen Show (4:3)</PresentationFormat>
  <Paragraphs>43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799</cp:revision>
  <cp:lastPrinted>1998-02-10T13:28:06Z</cp:lastPrinted>
  <dcterms:created xsi:type="dcterms:W3CDTF">2004-12-02T14:01:45Z</dcterms:created>
  <dcterms:modified xsi:type="dcterms:W3CDTF">2018-01-19T02:25:59Z</dcterms:modified>
</cp:coreProperties>
</file>