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316" r:id="rId3"/>
  </p:sldIdLst>
  <p:sldSz cx="9753600" cy="7315200"/>
  <p:notesSz cx="6985000" cy="9283700"/>
  <p:defaultTextStyle>
    <a:defPPr>
      <a:defRPr lang="en-GB"/>
    </a:defPPr>
    <a:lvl1pPr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85372" indent="-302066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208265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91571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174878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416531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899837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383143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866449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30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1" userDrawn="1">
          <p15:clr>
            <a:srgbClr val="A4A3A4"/>
          </p15:clr>
        </p15:guide>
        <p15:guide id="2" pos="217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831" autoAdjust="0"/>
    <p:restoredTop sz="94660"/>
  </p:normalViewPr>
  <p:slideViewPr>
    <p:cSldViewPr>
      <p:cViewPr varScale="1">
        <p:scale>
          <a:sx n="99" d="100"/>
          <a:sy n="99" d="100"/>
        </p:scale>
        <p:origin x="2538" y="96"/>
      </p:cViewPr>
      <p:guideLst>
        <p:guide orient="horz" pos="2304"/>
        <p:guide pos="307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1"/>
        <p:guide pos="217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248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248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985000" cy="92837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81709" y="96872"/>
            <a:ext cx="644449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8841" y="96872"/>
            <a:ext cx="831548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701675"/>
            <a:ext cx="4624387" cy="346868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2014" cy="4176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909" tIns="46232" rIns="93909" bIns="4623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97065" y="8988324"/>
            <a:ext cx="929094" cy="181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8709" algn="l"/>
                <a:tab pos="1376126" algn="l"/>
                <a:tab pos="2293544" algn="l"/>
                <a:tab pos="3210961" algn="l"/>
                <a:tab pos="4128379" algn="l"/>
                <a:tab pos="5045796" algn="l"/>
                <a:tab pos="5963214" algn="l"/>
                <a:tab pos="6880631" algn="l"/>
                <a:tab pos="7798049" algn="l"/>
                <a:tab pos="8715466" algn="l"/>
                <a:tab pos="9632884" algn="l"/>
                <a:tab pos="10550301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46234" y="8988324"/>
            <a:ext cx="514920" cy="363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7605" y="8988325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9204" y="8986737"/>
            <a:ext cx="5526593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2445" y="296965"/>
            <a:ext cx="568011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85372" indent="-302066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208265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91571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174878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416531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2569" y="701915"/>
            <a:ext cx="4659865" cy="3469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3613" cy="427183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2400"/>
            </a:lvl1pPr>
            <a:lvl2pPr marL="853463" indent="-365770">
              <a:buFont typeface="Courier New" panose="02070309020205020404" pitchFamily="49" charset="0"/>
              <a:buChar char="o"/>
              <a:defRPr sz="2200" b="1"/>
            </a:lvl2pPr>
            <a:lvl3pPr marL="1280195" indent="-304809">
              <a:buFont typeface="Arial" panose="020B0604020202020204" pitchFamily="34" charset="0"/>
              <a:buChar char="•"/>
              <a:defRPr sz="2000"/>
            </a:lvl3pPr>
            <a:lvl4pPr marL="1767887" indent="-304809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715006" y="6907109"/>
            <a:ext cx="3396821" cy="2455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Steve Shellhammer, Qualcomm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86E15EF-98CC-45E2-B245-536D41247871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494805" y="397809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802.11-18/0246r0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1520" y="731522"/>
            <a:ext cx="8288868" cy="1136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2113282"/>
            <a:ext cx="8288868" cy="43874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715006" y="6907108"/>
            <a:ext cx="3396821" cy="2626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Steve Shellhammer, Qualcomm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470401" y="6907109"/>
            <a:ext cx="728133" cy="3877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31520" y="650240"/>
            <a:ext cx="829056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706" dirty="0">
              <a:latin typeface="Calibri" panose="020F050202020403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29828" y="6907108"/>
            <a:ext cx="1022665" cy="262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1707" dirty="0">
                <a:solidFill>
                  <a:srgbClr val="000000"/>
                </a:solidFill>
                <a:latin typeface="Calibri" panose="020F0502020204030204" pitchFamily="34" charset="0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31520" y="6908800"/>
            <a:ext cx="837184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987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40" b="1">
          <a:solidFill>
            <a:srgbClr val="000000"/>
          </a:solidFill>
          <a:latin typeface="Calibri" panose="020F0502020204030204" pitchFamily="34" charset="0"/>
          <a:ea typeface="+mj-ea"/>
          <a:cs typeface="+mj-cs"/>
        </a:defRPr>
      </a:lvl1pPr>
      <a:lvl2pPr marL="792502" indent="-304809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219232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706925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194618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682311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3170004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657697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4145390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65770" indent="-365770" algn="l" defTabSz="479226" rtl="0" eaLnBrk="1" fontAlgn="base" hangingPunct="1">
        <a:spcBef>
          <a:spcPts val="64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560" b="1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1pPr>
      <a:lvl2pPr marL="792502" indent="-304809" algn="l" defTabSz="479226" rtl="0" eaLnBrk="1" fontAlgn="base" hangingPunct="1">
        <a:spcBef>
          <a:spcPts val="53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33">
          <a:solidFill>
            <a:srgbClr val="000000"/>
          </a:solidFill>
          <a:latin typeface="Calibri" panose="020F0502020204030204" pitchFamily="34" charset="0"/>
          <a:ea typeface="+mn-ea"/>
        </a:defRPr>
      </a:lvl2pPr>
      <a:lvl3pPr marL="1219232" indent="-243846" algn="l" defTabSz="479226" rtl="0" eaLnBrk="1" fontAlgn="base" hangingPunct="1">
        <a:spcBef>
          <a:spcPts val="48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panose="020F0502020204030204" pitchFamily="34" charset="0"/>
          <a:ea typeface="+mn-ea"/>
        </a:defRPr>
      </a:lvl3pPr>
      <a:lvl4pPr marL="1706925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4pPr>
      <a:lvl5pPr marL="2194618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5pPr>
      <a:lvl6pPr marL="2682311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6pPr>
      <a:lvl7pPr marL="3170004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7pPr>
      <a:lvl8pPr marL="3657697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8pPr>
      <a:lvl9pPr marL="4145390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3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86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79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72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65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58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51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44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2457015" cy="291254"/>
          </a:xfrm>
        </p:spPr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867407" y="6907108"/>
            <a:ext cx="3244420" cy="193040"/>
          </a:xfrm>
        </p:spPr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690880"/>
            <a:ext cx="9072563" cy="934720"/>
          </a:xfrm>
          <a:ln/>
        </p:spPr>
        <p:txBody>
          <a:bodyPr/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3200" dirty="0"/>
              <a:t>PHY Text Motion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1625600"/>
            <a:ext cx="8290560" cy="423334"/>
          </a:xfrm>
          <a:ln/>
        </p:spPr>
        <p:txBody>
          <a:bodyPr/>
          <a:lstStyle/>
          <a:p>
            <a:pPr marL="0" indent="0" algn="ctr">
              <a:spcBef>
                <a:spcPts val="533"/>
              </a:spcBef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2133" dirty="0"/>
              <a:t>Date:</a:t>
            </a:r>
            <a:r>
              <a:rPr lang="en-GB" sz="2133" b="0" dirty="0"/>
              <a:t> 2018-01-17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68960" y="2069253"/>
            <a:ext cx="1544320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8304" tIns="49152" rIns="98304" bIns="49152"/>
          <a:lstStyle/>
          <a:p>
            <a:pPr>
              <a:spcBef>
                <a:spcPts val="533"/>
              </a:spcBef>
              <a:tabLst>
                <a:tab pos="365770" algn="l"/>
                <a:tab pos="1341156" algn="l"/>
                <a:tab pos="2316542" algn="l"/>
                <a:tab pos="3291927" algn="l"/>
                <a:tab pos="4267313" algn="l"/>
                <a:tab pos="5242699" algn="l"/>
                <a:tab pos="6218085" algn="l"/>
                <a:tab pos="7193471" algn="l"/>
                <a:tab pos="8168857" algn="l"/>
                <a:tab pos="9144243" algn="l"/>
                <a:tab pos="10119629" algn="l"/>
                <a:tab pos="11095015" algn="l"/>
              </a:tabLst>
            </a:pPr>
            <a:r>
              <a:rPr lang="en-GB" sz="2133" dirty="0">
                <a:solidFill>
                  <a:srgbClr val="000000"/>
                </a:solidFill>
                <a:latin typeface="Calibri" panose="020F0502020204030204" pitchFamily="34" charset="0"/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8585951"/>
              </p:ext>
            </p:extLst>
          </p:nvPr>
        </p:nvGraphicFramePr>
        <p:xfrm>
          <a:off x="549275" y="2428875"/>
          <a:ext cx="8675688" cy="2579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4" name="Document" r:id="rId4" imgW="8486910" imgH="2530191" progId="Word.Document.8">
                  <p:embed/>
                </p:oleObj>
              </mc:Choice>
              <mc:Fallback>
                <p:oleObj name="Document" r:id="rId4" imgW="8486910" imgH="2530191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" y="2428875"/>
                        <a:ext cx="8675688" cy="2579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1119B-4F83-4333-B2A5-6382C7E86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D9C600-D8AE-4C4C-9E3E-BF474A8826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adopt the spec text in document 802.11/18-152r4 into the 802.11ba draft D0.1</a:t>
            </a:r>
          </a:p>
          <a:p>
            <a:endParaRPr lang="en-US" dirty="0"/>
          </a:p>
          <a:p>
            <a:r>
              <a:rPr lang="en-US" dirty="0"/>
              <a:t>Move	Steve Shellhammer</a:t>
            </a:r>
          </a:p>
          <a:p>
            <a:r>
              <a:rPr lang="en-US" dirty="0"/>
              <a:t>Second	 Shahrnaz Azizi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5E0858-3049-426B-A8F6-C40A3C72845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EB7566-C1C9-4DF4-BB99-58990A0CB82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69EE257-B01C-45D7-8CD3-CB77C18685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0492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1115</TotalTime>
  <Words>55</Words>
  <Application>Microsoft Office PowerPoint</Application>
  <PresentationFormat>Custom</PresentationFormat>
  <Paragraphs>18</Paragraphs>
  <Slides>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 Unicode MS</vt:lpstr>
      <vt:lpstr>MS Gothic</vt:lpstr>
      <vt:lpstr>Arial</vt:lpstr>
      <vt:lpstr>Calibri</vt:lpstr>
      <vt:lpstr>Courier New</vt:lpstr>
      <vt:lpstr>Times New Roman</vt:lpstr>
      <vt:lpstr>Office Theme</vt:lpstr>
      <vt:lpstr>Document</vt:lpstr>
      <vt:lpstr>PHY Text Motion</vt:lpstr>
      <vt:lpstr>Motion</vt:lpstr>
    </vt:vector>
  </TitlesOfParts>
  <Company>Qualcomm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Shellhammer, Steve</dc:creator>
  <cp:lastModifiedBy>Steve Shellhammer</cp:lastModifiedBy>
  <cp:revision>274</cp:revision>
  <cp:lastPrinted>2017-11-22T00:49:17Z</cp:lastPrinted>
  <dcterms:created xsi:type="dcterms:W3CDTF">2014-10-30T17:06:39Z</dcterms:created>
  <dcterms:modified xsi:type="dcterms:W3CDTF">2018-01-18T06:30:17Z</dcterms:modified>
</cp:coreProperties>
</file>