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6" r:id="rId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99" d="100"/>
          <a:sy n="99" d="100"/>
        </p:scale>
        <p:origin x="2538" y="9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802.11-18/0246r0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PHY Text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2018-01-17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85951"/>
              </p:ext>
            </p:extLst>
          </p:nvPr>
        </p:nvGraphicFramePr>
        <p:xfrm>
          <a:off x="549275" y="2428875"/>
          <a:ext cx="8675688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4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802.11/18-152r4 into the 802.11ba draft D0.1</a:t>
            </a:r>
          </a:p>
          <a:p>
            <a:endParaRPr lang="en-US" dirty="0"/>
          </a:p>
          <a:p>
            <a:r>
              <a:rPr lang="en-US" dirty="0"/>
              <a:t>Move	Steve Shellhammer</a:t>
            </a:r>
          </a:p>
          <a:p>
            <a:r>
              <a:rPr lang="en-US" dirty="0"/>
              <a:t>Second	 Shahrnaz Azizi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1115</TotalTime>
  <Words>55</Words>
  <Application>Microsoft Office PowerPoint</Application>
  <PresentationFormat>Custom</PresentationFormat>
  <Paragraphs>18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PHY Text Motion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274</cp:revision>
  <cp:lastPrinted>2017-11-22T00:49:17Z</cp:lastPrinted>
  <dcterms:created xsi:type="dcterms:W3CDTF">2014-10-30T17:06:39Z</dcterms:created>
  <dcterms:modified xsi:type="dcterms:W3CDTF">2018-01-18T06:30:17Z</dcterms:modified>
</cp:coreProperties>
</file>