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60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80" d="100"/>
          <a:sy n="80" d="100"/>
        </p:scale>
        <p:origin x="-45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802.11-19/0243r0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802.11-19/0243r0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802.11-19/0243r0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802.11-19/0243r0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802.11-19/0243r0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3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-18/0243r0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</a:t>
            </a:r>
            <a:r>
              <a:rPr lang="en-US" sz="3600" dirty="0" smtClean="0"/>
              <a:t>January Closing </a:t>
            </a:r>
            <a:r>
              <a:rPr lang="en-US" sz="3600" dirty="0"/>
              <a:t>Report 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</a:t>
            </a:r>
            <a:r>
              <a:rPr lang="en-GB" sz="2000" b="0" dirty="0" smtClean="0"/>
              <a:t>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420920"/>
              </p:ext>
            </p:extLst>
          </p:nvPr>
        </p:nvGraphicFramePr>
        <p:xfrm>
          <a:off x="512763" y="2462213"/>
          <a:ext cx="8135937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Document" r:id="rId5" imgW="8255000" imgH="2171700" progId="Word.Document.8">
                  <p:embed/>
                </p:oleObj>
              </mc:Choice>
              <mc:Fallback>
                <p:oleObj name="Document" r:id="rId5" imgW="8255000" imgH="2171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462213"/>
                        <a:ext cx="8135937" cy="214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9712" y="4725144"/>
            <a:ext cx="5112568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Abstract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Closing Report of the 802.11 </a:t>
            </a:r>
            <a:r>
              <a:rPr lang="en-US" sz="1800" dirty="0" err="1">
                <a:solidFill>
                  <a:schemeClr val="tx1"/>
                </a:solidFill>
              </a:rPr>
              <a:t>TGak</a:t>
            </a:r>
            <a:r>
              <a:rPr lang="en-US" sz="1800" dirty="0">
                <a:solidFill>
                  <a:schemeClr val="tx1"/>
                </a:solidFill>
              </a:rPr>
              <a:t> meeting </a:t>
            </a:r>
            <a:r>
              <a:rPr lang="en-US" sz="1800" dirty="0" smtClean="0">
                <a:solidFill>
                  <a:schemeClr val="tx1"/>
                </a:solidFill>
              </a:rPr>
              <a:t>January 2018 </a:t>
            </a:r>
            <a:r>
              <a:rPr lang="en-US" sz="1800" dirty="0">
                <a:solidFill>
                  <a:schemeClr val="tx1"/>
                </a:solidFill>
              </a:rPr>
              <a:t>in </a:t>
            </a:r>
            <a:r>
              <a:rPr lang="en-US" sz="1800" dirty="0" smtClean="0">
                <a:solidFill>
                  <a:schemeClr val="tx1"/>
                </a:solidFill>
              </a:rPr>
              <a:t>Irvine, California, </a:t>
            </a:r>
            <a:r>
              <a:rPr lang="en-US" sz="1800" dirty="0">
                <a:solidFill>
                  <a:schemeClr val="tx1"/>
                </a:solidFill>
              </a:rPr>
              <a:t>USA.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Closing Report</a:t>
            </a:r>
            <a:endParaRPr lang="en-GB" sz="36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978" y="1752600"/>
            <a:ext cx="7772400" cy="43053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u="sng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b="1" dirty="0"/>
              <a:t>S</a:t>
            </a:r>
            <a:r>
              <a:rPr lang="en-GB" sz="2800" b="1" dirty="0" smtClean="0"/>
              <a:t>ince November 2017 meeting</a:t>
            </a:r>
            <a:endParaRPr lang="en-GB" sz="2800" b="1" dirty="0"/>
          </a:p>
          <a:p>
            <a:pPr lvl="2">
              <a:buFont typeface="Times New Roman" pitchFamily="16" charset="0"/>
              <a:buChar char="•"/>
            </a:pPr>
            <a:r>
              <a:rPr lang="en-GB" sz="2600" b="1" dirty="0" smtClean="0"/>
              <a:t>3 teleconferences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600" b="1" dirty="0" smtClean="0"/>
              <a:t>2 Sponsor Ballot </a:t>
            </a:r>
            <a:r>
              <a:rPr lang="en-GB" sz="2600" b="1" dirty="0" err="1" smtClean="0"/>
              <a:t>recirculations</a:t>
            </a:r>
            <a:endParaRPr lang="en-GB" sz="2600" b="1" dirty="0"/>
          </a:p>
          <a:p>
            <a:pPr lvl="1">
              <a:buFont typeface="Times New Roman" pitchFamily="16" charset="0"/>
              <a:buChar char="•"/>
            </a:pPr>
            <a:r>
              <a:rPr lang="en-GB" sz="2800" b="1" dirty="0" smtClean="0"/>
              <a:t>Adopted motion to request the </a:t>
            </a:r>
            <a:r>
              <a:rPr lang="en-GB" sz="2800" b="1" dirty="0" err="1" smtClean="0"/>
              <a:t>ExecComm</a:t>
            </a:r>
            <a:r>
              <a:rPr lang="en-GB" sz="2800" b="1" dirty="0" smtClean="0"/>
              <a:t> to forward P802.11ak D6.0 to </a:t>
            </a:r>
            <a:r>
              <a:rPr lang="en-GB" sz="2800" b="1" dirty="0" err="1" smtClean="0"/>
              <a:t>RevCom</a:t>
            </a:r>
            <a:r>
              <a:rPr lang="en-GB" sz="2800" b="1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sz="2800" b="1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/>
              <a:t>TGak</a:t>
            </a:r>
            <a:r>
              <a:rPr lang="en-GB" sz="2400" dirty="0"/>
              <a:t> agenda is in 11-17/</a:t>
            </a:r>
            <a:r>
              <a:rPr lang="en-GB" sz="2400" dirty="0" smtClean="0"/>
              <a:t>1836r2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/>
              <a:t>TGak</a:t>
            </a:r>
            <a:r>
              <a:rPr lang="en-GB" sz="2400" dirty="0"/>
              <a:t> minutes </a:t>
            </a:r>
            <a:r>
              <a:rPr lang="en-GB" sz="2400" dirty="0" smtClean="0"/>
              <a:t>will be in 11-18/0247</a:t>
            </a: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56176" y="6475413"/>
            <a:ext cx="2386162" cy="193947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3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9938" y="1745088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Teleconferences</a:t>
            </a:r>
            <a:endParaRPr lang="en-GB" sz="2800" dirty="0"/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If any teleconferences are needed, they will </a:t>
            </a:r>
            <a:r>
              <a:rPr lang="en-US" sz="2400" smtClean="0"/>
              <a:t>be </a:t>
            </a:r>
            <a:r>
              <a:rPr lang="en-US" sz="2400" smtClean="0"/>
              <a:t>held </a:t>
            </a:r>
            <a:r>
              <a:rPr lang="en-US" sz="2400" dirty="0" smtClean="0"/>
              <a:t>on 10+ days notice by the Chair</a:t>
            </a:r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March 2018 Plans</a:t>
            </a:r>
            <a:endParaRPr lang="en-GB" sz="28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If </a:t>
            </a:r>
            <a:r>
              <a:rPr lang="en-GB" sz="2400" dirty="0" smtClean="0"/>
              <a:t>something comes up, take care of it.</a:t>
            </a:r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667</TotalTime>
  <Words>186</Words>
  <Application>Microsoft Macintosh PowerPoint</Application>
  <PresentationFormat>On-screen Show (4:3)</PresentationFormat>
  <Paragraphs>42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TGak January Closing Report </vt:lpstr>
      <vt:lpstr>TGak Closing Report</vt:lpstr>
      <vt:lpstr>TGak Closing Report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Donald Eastlake</cp:lastModifiedBy>
  <cp:revision>38</cp:revision>
  <cp:lastPrinted>1601-01-01T00:00:00Z</cp:lastPrinted>
  <dcterms:created xsi:type="dcterms:W3CDTF">2014-04-14T10:59:07Z</dcterms:created>
  <dcterms:modified xsi:type="dcterms:W3CDTF">2018-01-18T19:12:47Z</dcterms:modified>
</cp:coreProperties>
</file>