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4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802.11-18/0238r0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802.11-18/0238r0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802.11-18/0238r0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2018-01-17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January 2018, Irvine, California,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Work Completed this week</a:t>
            </a:r>
          </a:p>
          <a:p>
            <a:pPr lvl="1">
              <a:defRPr/>
            </a:pPr>
            <a:r>
              <a:rPr lang="en-GB" altLang="en-US" sz="2400" dirty="0"/>
              <a:t>7th</a:t>
            </a:r>
            <a:r>
              <a:rPr lang="en-GB" altLang="en-US" sz="2400" baseline="30000" dirty="0"/>
              <a:t> </a:t>
            </a:r>
            <a:r>
              <a:rPr lang="en-GB" altLang="en-US" sz="2400" dirty="0"/>
              <a:t>re-circulation sponsor ballot comment resolution</a:t>
            </a:r>
          </a:p>
          <a:p>
            <a:pPr lvl="2">
              <a:defRPr/>
            </a:pPr>
            <a:r>
              <a:rPr lang="en-GB" altLang="en-US" sz="2200" dirty="0"/>
              <a:t>14 comments,  13T, 1E</a:t>
            </a:r>
          </a:p>
          <a:p>
            <a:pPr lvl="2">
              <a:defRPr/>
            </a:pPr>
            <a:r>
              <a:rPr lang="en-GB" altLang="en-US" sz="2200" dirty="0"/>
              <a:t>All comments resolved</a:t>
            </a:r>
          </a:p>
          <a:p>
            <a:pPr lvl="1">
              <a:defRPr/>
            </a:pPr>
            <a:r>
              <a:rPr lang="en-GB" altLang="en-US" sz="2400" dirty="0"/>
              <a:t>Hope to start 8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re-circulation sponsor ballot with D14.0 shortly.</a:t>
            </a:r>
          </a:p>
          <a:p>
            <a:pPr>
              <a:defRPr/>
            </a:pPr>
            <a:r>
              <a:rPr lang="en-GB" altLang="en-US" sz="2800" dirty="0"/>
              <a:t>Waiver request</a:t>
            </a:r>
          </a:p>
          <a:p>
            <a:pPr lvl="1">
              <a:defRPr/>
            </a:pPr>
            <a:r>
              <a:rPr lang="en-GB" altLang="en-US" sz="2400" dirty="0"/>
              <a:t>Received 5 new mandatory coordination comments from IEEE RAC</a:t>
            </a:r>
          </a:p>
          <a:p>
            <a:pPr lvl="1">
              <a:defRPr/>
            </a:pPr>
            <a:r>
              <a:rPr lang="en-GB" altLang="en-US" sz="2400" dirty="0"/>
              <a:t>Not been able to satisfy all of these comments</a:t>
            </a:r>
          </a:p>
          <a:p>
            <a:pPr lvl="1">
              <a:defRPr/>
            </a:pPr>
            <a:r>
              <a:rPr lang="en-GB" altLang="en-US" sz="2400" dirty="0"/>
              <a:t>A waiver request is required to proceed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The waiver request is in document 11-17-1704r5</a:t>
            </a:r>
          </a:p>
          <a:p>
            <a:pPr lvl="1">
              <a:defRPr/>
            </a:pPr>
            <a:r>
              <a:rPr lang="en-GB" altLang="en-US" sz="2400" dirty="0"/>
              <a:t>Requires updating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sz="2800" dirty="0"/>
              <a:t>Plans for March 2018</a:t>
            </a:r>
            <a:endParaRPr lang="en-GB" dirty="0"/>
          </a:p>
          <a:p>
            <a:pPr lvl="1"/>
            <a:r>
              <a:rPr lang="en-US" sz="2400" dirty="0"/>
              <a:t>Update package for the EC in March 2018</a:t>
            </a:r>
          </a:p>
          <a:p>
            <a:pPr lvl="1"/>
            <a:r>
              <a:rPr lang="en-US" sz="2400" dirty="0" err="1"/>
              <a:t>RevCom</a:t>
            </a:r>
            <a:r>
              <a:rPr lang="en-US" sz="2400" dirty="0"/>
              <a:t> date – March 2018</a:t>
            </a:r>
          </a:p>
        </p:txBody>
      </p:sp>
    </p:spTree>
    <p:extLst>
      <p:ext uri="{BB962C8B-B14F-4D97-AF65-F5344CB8AC3E}">
        <p14:creationId xmlns:p14="http://schemas.microsoft.com/office/powerpoint/2010/main" val="1619736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13663</TotalTime>
  <Words>193</Words>
  <Application>Microsoft Office PowerPoint</Application>
  <PresentationFormat>On-screen Show (4:3)</PresentationFormat>
  <Paragraphs>47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847</cp:revision>
  <cp:lastPrinted>1998-02-10T13:28:06Z</cp:lastPrinted>
  <dcterms:created xsi:type="dcterms:W3CDTF">2004-12-02T14:01:45Z</dcterms:created>
  <dcterms:modified xsi:type="dcterms:W3CDTF">2018-01-17T18:46:34Z</dcterms:modified>
</cp:coreProperties>
</file>