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69" r:id="rId5"/>
    <p:sldId id="270" r:id="rId6"/>
    <p:sldId id="282" r:id="rId7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575" autoAdjust="0"/>
  </p:normalViewPr>
  <p:slideViewPr>
    <p:cSldViewPr>
      <p:cViewPr varScale="1">
        <p:scale>
          <a:sx n="72" d="100"/>
          <a:sy n="72" d="100"/>
        </p:scale>
        <p:origin x="4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472" y="-114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96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9715" y="6475413"/>
            <a:ext cx="20342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Chao-Chun Wang	(</a:t>
            </a:r>
            <a:r>
              <a:rPr lang="en-CA" dirty="0" err="1" smtClean="0"/>
              <a:t>MediaTek</a:t>
            </a:r>
            <a:r>
              <a:rPr lang="en-CA" dirty="0" smtClean="0"/>
              <a:t> Inc.</a:t>
            </a:r>
            <a:endParaRPr lang="en-CA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850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January,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2018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0977" y="6475413"/>
            <a:ext cx="2102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Chao-Chun Wang	(</a:t>
            </a:r>
            <a:r>
              <a:rPr lang="en-CA" dirty="0" err="1" smtClean="0"/>
              <a:t>MediaTek</a:t>
            </a:r>
            <a:r>
              <a:rPr lang="en-CA" dirty="0" smtClean="0"/>
              <a:t> Inc.)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9715" y="6475413"/>
            <a:ext cx="20342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Chao-Chun Wang	(</a:t>
            </a:r>
            <a:r>
              <a:rPr lang="en-CA" dirty="0" err="1" smtClean="0"/>
              <a:t>MediaTek</a:t>
            </a:r>
            <a:r>
              <a:rPr lang="en-CA" dirty="0" smtClean="0"/>
              <a:t> Inc.</a:t>
            </a:r>
            <a:endParaRPr lang="en-CA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850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January, 2018</a:t>
            </a:r>
            <a:endParaRPr lang="en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CA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850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January, 2018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0977" y="6475413"/>
            <a:ext cx="2102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Chao-Chun Wang	(</a:t>
            </a:r>
            <a:r>
              <a:rPr lang="en-CA" dirty="0" err="1" smtClean="0"/>
              <a:t>MediaTek</a:t>
            </a:r>
            <a:r>
              <a:rPr lang="en-CA" dirty="0" smtClean="0"/>
              <a:t> Inc.)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802.11-18/0235r1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ao-chun.wang@mediatek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Yongho.seok@mediatek.com" TargetMode="External"/><Relationship Id="rId4" Type="http://schemas.openxmlformats.org/officeDocument/2006/relationships/hyperlink" Target="mailto:James.yee@mediatek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39797" y="1147705"/>
            <a:ext cx="8568952" cy="1066800"/>
          </a:xfrm>
          <a:noFill/>
          <a:ln/>
        </p:spPr>
        <p:txBody>
          <a:bodyPr/>
          <a:lstStyle/>
          <a:p>
            <a:r>
              <a:rPr lang="en-US" kern="1200" dirty="0">
                <a:solidFill>
                  <a:schemeClr val="dk1"/>
                </a:solidFill>
              </a:rPr>
              <a:t>Amendment text submissions formatting conventions</a:t>
            </a:r>
            <a:br>
              <a:rPr lang="en-US" kern="1200" dirty="0">
                <a:solidFill>
                  <a:schemeClr val="dk1"/>
                </a:solidFill>
              </a:rPr>
            </a:b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 smtClean="0"/>
              <a:t>Date</a:t>
            </a:r>
            <a:r>
              <a:rPr lang="en-CA" sz="2000" dirty="0"/>
              <a:t>:</a:t>
            </a:r>
            <a:r>
              <a:rPr lang="en-CA" sz="2000" b="0" dirty="0"/>
              <a:t> </a:t>
            </a:r>
            <a:r>
              <a:rPr lang="en-CA" sz="2000" b="0" dirty="0" smtClean="0"/>
              <a:t>2018-01-17</a:t>
            </a:r>
            <a:endParaRPr lang="en-CA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95048" y="221450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307191"/>
              </p:ext>
            </p:extLst>
          </p:nvPr>
        </p:nvGraphicFramePr>
        <p:xfrm>
          <a:off x="683568" y="2636912"/>
          <a:ext cx="8681913" cy="2138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6282"/>
                <a:gridCol w="1616282"/>
                <a:gridCol w="1616282"/>
                <a:gridCol w="1616282"/>
                <a:gridCol w="221678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Affiliation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Address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Phone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Chao-</a:t>
                      </a:r>
                      <a:r>
                        <a:rPr lang="en-US" sz="1400" dirty="0" err="1" smtClean="0"/>
                        <a:t>Chn</a:t>
                      </a:r>
                      <a:r>
                        <a:rPr lang="en-US" sz="1400" dirty="0" smtClean="0"/>
                        <a:t> Wang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MediaTek</a:t>
                      </a:r>
                      <a:r>
                        <a:rPr lang="en-US" sz="1400" dirty="0" smtClean="0"/>
                        <a:t> Inc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 </a:t>
                      </a:r>
                      <a:endParaRPr lang="en-US" sz="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hlinkClick r:id="rId3"/>
                        </a:rPr>
                        <a:t>Chao-chun.wang@mediatek.com</a:t>
                      </a:r>
                      <a:endParaRPr lang="en-US" sz="12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</a:tr>
              <a:tr h="348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James Yee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MediaTek</a:t>
                      </a:r>
                      <a:r>
                        <a:rPr lang="en-US" sz="1400" dirty="0" smtClean="0"/>
                        <a:t> Inc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 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hlinkClick r:id="rId4"/>
                        </a:rPr>
                        <a:t>James.yee@mediatek.com</a:t>
                      </a:r>
                      <a:endParaRPr lang="en-GB" sz="1200" dirty="0" smtClean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8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Jonathan Segev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Intel Corp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Times New Roman"/>
                          <a:ea typeface="Times New Roman"/>
                        </a:rPr>
                        <a:t>Jonathan.Segev@intel.com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97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Yongho Seok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MediaTek</a:t>
                      </a:r>
                      <a:r>
                        <a:rPr lang="en-US" sz="1400" dirty="0" smtClean="0"/>
                        <a:t> Inc.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effectLst/>
                          <a:latin typeface="Times New Roman"/>
                          <a:ea typeface="Times New Roman"/>
                          <a:hlinkClick r:id="rId5"/>
                        </a:rPr>
                        <a:t>Yongho.seok@mediatek.com</a:t>
                      </a:r>
                      <a:endParaRPr lang="en-US" sz="1100" b="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0" name="Footer Placeholder 4"/>
          <p:cNvSpPr txBox="1">
            <a:spLocks/>
          </p:cNvSpPr>
          <p:nvPr/>
        </p:nvSpPr>
        <p:spPr bwMode="auto">
          <a:xfrm>
            <a:off x="6444208" y="6628710"/>
            <a:ext cx="2102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Chao-Chun Wang (</a:t>
            </a:r>
            <a:r>
              <a:rPr kumimoji="0" lang="en-CA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MediaTek</a:t>
            </a:r>
            <a:r>
              <a:rPr kumimoji="0" lang="en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Inc)</a:t>
            </a:r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3850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January, 2018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26976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340768"/>
            <a:ext cx="7772400" cy="5112568"/>
          </a:xfrm>
        </p:spPr>
        <p:txBody>
          <a:bodyPr/>
          <a:lstStyle/>
          <a:p>
            <a:pPr marL="0" indent="0"/>
            <a:r>
              <a:rPr lang="en-US" b="0" dirty="0" smtClean="0"/>
              <a:t> To facilitate the development of 11ax amendment, it is preferable that all submissions follow the same formatting convention</a:t>
            </a:r>
          </a:p>
          <a:p>
            <a:pPr marL="0" indent="0"/>
            <a:endParaRPr lang="en-US" sz="1800" b="0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40977" y="6475413"/>
            <a:ext cx="2102948" cy="184666"/>
          </a:xfrm>
        </p:spPr>
        <p:txBody>
          <a:bodyPr/>
          <a:lstStyle/>
          <a:p>
            <a:r>
              <a:rPr lang="en-CA" dirty="0" smtClean="0"/>
              <a:t>Chao-Chun Wang (</a:t>
            </a:r>
            <a:r>
              <a:rPr lang="en-CA" dirty="0" err="1" smtClean="0"/>
              <a:t>MediaTek</a:t>
            </a:r>
            <a:r>
              <a:rPr lang="en-CA" dirty="0" smtClean="0"/>
              <a:t> Inc)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2</a:t>
            </a:fld>
            <a:endParaRPr lang="en-CA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3850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January,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3423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 smtClean="0"/>
              <a:t>Rules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8032" y="1484784"/>
            <a:ext cx="7772400" cy="4824536"/>
          </a:xfrm>
        </p:spPr>
        <p:txBody>
          <a:bodyPr/>
          <a:lstStyle/>
          <a:p>
            <a:r>
              <a:rPr lang="en-US" sz="1800" dirty="0" smtClean="0"/>
              <a:t>Starting with the latest revision on the server</a:t>
            </a:r>
          </a:p>
          <a:p>
            <a:pPr lvl="1"/>
            <a:r>
              <a:rPr lang="en-US" sz="1600" dirty="0" smtClean="0"/>
              <a:t>The editor will release two versions except r01, one redline the changes</a:t>
            </a:r>
          </a:p>
          <a:p>
            <a:pPr lvl="2"/>
            <a:r>
              <a:rPr lang="en-US" sz="1400" dirty="0" smtClean="0"/>
              <a:t>There are three submissions already and the editor will generate r01 after January meeting</a:t>
            </a:r>
          </a:p>
          <a:p>
            <a:pPr lvl="1"/>
            <a:r>
              <a:rPr lang="en-US" sz="1600" dirty="0" smtClean="0"/>
              <a:t>For </a:t>
            </a:r>
            <a:r>
              <a:rPr lang="en-US" sz="1600" dirty="0"/>
              <a:t>n</a:t>
            </a:r>
            <a:r>
              <a:rPr lang="en-US" sz="1600" dirty="0" smtClean="0"/>
              <a:t>ew submissions after January 2018, please wait till the r01 is released.</a:t>
            </a:r>
          </a:p>
          <a:p>
            <a:pPr lvl="1"/>
            <a:r>
              <a:rPr lang="en-US" sz="1600" dirty="0" smtClean="0"/>
              <a:t>Turn-on track changes for your own revision.</a:t>
            </a:r>
            <a:endParaRPr lang="en-US" sz="1600" dirty="0" smtClean="0"/>
          </a:p>
          <a:p>
            <a:r>
              <a:rPr lang="en-US" sz="1800" dirty="0" smtClean="0"/>
              <a:t>From base version</a:t>
            </a:r>
          </a:p>
          <a:p>
            <a:pPr lvl="1"/>
            <a:r>
              <a:rPr lang="en-US" sz="1400" dirty="0" smtClean="0"/>
              <a:t>Addition</a:t>
            </a:r>
          </a:p>
          <a:p>
            <a:pPr lvl="2"/>
            <a:r>
              <a:rPr lang="en-US" sz="1400" dirty="0" smtClean="0"/>
              <a:t>In underline and blue</a:t>
            </a:r>
          </a:p>
          <a:p>
            <a:pPr lvl="1"/>
            <a:r>
              <a:rPr lang="en-US" sz="1400" dirty="0" smtClean="0"/>
              <a:t>Deletion</a:t>
            </a:r>
          </a:p>
          <a:p>
            <a:pPr lvl="2"/>
            <a:r>
              <a:rPr lang="en-US" sz="1400" dirty="0" smtClean="0"/>
              <a:t>In red, strike-through</a:t>
            </a:r>
          </a:p>
          <a:p>
            <a:r>
              <a:rPr lang="en-US" sz="1800" dirty="0" smtClean="0"/>
              <a:t>Reference to SFD</a:t>
            </a:r>
          </a:p>
          <a:p>
            <a:pPr lvl="1"/>
            <a:r>
              <a:rPr lang="en-US" sz="1600" dirty="0" smtClean="0"/>
              <a:t>Put [SFD: version: </a:t>
            </a:r>
            <a:r>
              <a:rPr lang="en-US" sz="1600" dirty="0" err="1" smtClean="0"/>
              <a:t>clause.x.y.z</a:t>
            </a:r>
            <a:r>
              <a:rPr lang="en-US" sz="1600" dirty="0" smtClean="0"/>
              <a:t>.] before the beginning of the changes</a:t>
            </a:r>
            <a:endParaRPr lang="en-US" sz="1600" dirty="0" smtClean="0"/>
          </a:p>
          <a:p>
            <a:r>
              <a:rPr lang="en-US" sz="1800" dirty="0" smtClean="0"/>
              <a:t>Figure</a:t>
            </a:r>
          </a:p>
          <a:p>
            <a:pPr lvl="1"/>
            <a:r>
              <a:rPr lang="en-US" sz="1400" dirty="0" smtClean="0"/>
              <a:t>Using Visio format</a:t>
            </a:r>
            <a:endParaRPr lang="en-US" sz="1400" dirty="0" smtClean="0"/>
          </a:p>
          <a:p>
            <a:pPr>
              <a:buNone/>
            </a:pPr>
            <a:endParaRPr lang="en-US" sz="1800" dirty="0" smtClean="0"/>
          </a:p>
        </p:txBody>
      </p:sp>
      <p:sp>
        <p:nvSpPr>
          <p:cNvPr id="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3</a:t>
            </a:fld>
            <a:endParaRPr lang="en-CA" dirty="0"/>
          </a:p>
        </p:txBody>
      </p:sp>
      <p:sp>
        <p:nvSpPr>
          <p:cNvPr id="7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40977" y="6475413"/>
            <a:ext cx="2102948" cy="184666"/>
          </a:xfrm>
        </p:spPr>
        <p:txBody>
          <a:bodyPr/>
          <a:lstStyle/>
          <a:p>
            <a:r>
              <a:rPr lang="en-CA" dirty="0" smtClean="0"/>
              <a:t>Chao-Chun Wang (</a:t>
            </a:r>
            <a:r>
              <a:rPr lang="en-CA" dirty="0" err="1" smtClean="0"/>
              <a:t>MediaTek</a:t>
            </a:r>
            <a:r>
              <a:rPr lang="en-CA" dirty="0" smtClean="0"/>
              <a:t> Inc)</a:t>
            </a:r>
            <a:endParaRPr lang="en-CA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3850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January,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6222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Props1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9AC9DA-9D82-48CF-B50F-54B18938746C}">
  <ds:schemaRefs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sharepoint/v3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20484</TotalTime>
  <Words>198</Words>
  <Application>Microsoft Office PowerPoint</Application>
  <PresentationFormat>On-screen Show (4:3)</PresentationFormat>
  <Paragraphs>52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SimSun</vt:lpstr>
      <vt:lpstr>Times New Roman</vt:lpstr>
      <vt:lpstr>802-11-Submission</vt:lpstr>
      <vt:lpstr>Amendment text submissions formatting conventions  </vt:lpstr>
      <vt:lpstr>Background</vt:lpstr>
      <vt:lpstr>Rules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az</dc:title>
  <dc:creator>Chao-Chun Wang</dc:creator>
  <cp:lastModifiedBy>ChaoChun Wang</cp:lastModifiedBy>
  <cp:revision>341</cp:revision>
  <cp:lastPrinted>1998-02-10T13:28:06Z</cp:lastPrinted>
  <dcterms:created xsi:type="dcterms:W3CDTF">2013-01-06T12:40:29Z</dcterms:created>
  <dcterms:modified xsi:type="dcterms:W3CDTF">2018-01-17T17:47:39Z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sflag">
    <vt:lpwstr>1368405942</vt:lpwstr>
  </property>
</Properties>
</file>