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9" r:id="rId5"/>
    <p:sldId id="270" r:id="rId6"/>
    <p:sldId id="282" r:id="rId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72" d="100"/>
          <a:sy n="72" d="100"/>
        </p:scale>
        <p:origin x="4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472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802.11-17/0235r0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-chun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Yongho.seok@mediatek.com" TargetMode="External"/><Relationship Id="rId4" Type="http://schemas.openxmlformats.org/officeDocument/2006/relationships/hyperlink" Target="mailto:James.yee@mediate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97" y="1147705"/>
            <a:ext cx="8568952" cy="1066800"/>
          </a:xfrm>
          <a:noFill/>
          <a:ln/>
        </p:spPr>
        <p:txBody>
          <a:bodyPr/>
          <a:lstStyle/>
          <a:p>
            <a:r>
              <a:rPr lang="en-US" kern="1200" dirty="0">
                <a:solidFill>
                  <a:schemeClr val="dk1"/>
                </a:solidFill>
              </a:rPr>
              <a:t>Amendment text submissions formatting conventions</a:t>
            </a:r>
            <a:br>
              <a:rPr lang="en-US" kern="1200" dirty="0">
                <a:solidFill>
                  <a:schemeClr val="dk1"/>
                </a:solidFill>
              </a:rPr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2018-01-17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307191"/>
              </p:ext>
            </p:extLst>
          </p:nvPr>
        </p:nvGraphicFramePr>
        <p:xfrm>
          <a:off x="683568" y="2636912"/>
          <a:ext cx="8681913" cy="213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22167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Chao-</a:t>
                      </a:r>
                      <a:r>
                        <a:rPr lang="en-US" sz="1400" dirty="0" err="1" smtClean="0"/>
                        <a:t>Chn</a:t>
                      </a:r>
                      <a:r>
                        <a:rPr lang="en-US" sz="1400" dirty="0" smtClean="0"/>
                        <a:t> Wang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Chao-chun.wang@mediatek.com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Yee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James.yee@mediatek.com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Segev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 Corp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</a:rPr>
                        <a:t>Jonathan.Segev@intel.com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Yongho Seok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effectLst/>
                          <a:latin typeface="Times New Roman"/>
                          <a:ea typeface="Times New Roman"/>
                          <a:hlinkClick r:id="rId5"/>
                        </a:rPr>
                        <a:t>Yongho.seok@mediatek.com</a:t>
                      </a:r>
                      <a:endParaRPr lang="en-US" sz="1100" b="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6444208" y="6628710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Chao-Chun Wang (</a:t>
            </a:r>
            <a:r>
              <a:rPr kumimoji="0" lang="en-CA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Inc)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112568"/>
          </a:xfrm>
        </p:spPr>
        <p:txBody>
          <a:bodyPr/>
          <a:lstStyle/>
          <a:p>
            <a:pPr marL="0" indent="0"/>
            <a:r>
              <a:rPr lang="en-US" b="0" dirty="0" smtClean="0"/>
              <a:t> To facilitate the development of 11ax amendment, it is preferable that all submissions follow the same formatting convention</a:t>
            </a:r>
          </a:p>
          <a:p>
            <a:pPr marL="0" indent="0"/>
            <a:endParaRPr lang="en-US" sz="1800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Rules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484784"/>
            <a:ext cx="7772400" cy="4824536"/>
          </a:xfrm>
        </p:spPr>
        <p:txBody>
          <a:bodyPr/>
          <a:lstStyle/>
          <a:p>
            <a:r>
              <a:rPr lang="en-US" dirty="0" smtClean="0"/>
              <a:t>Starting with the latest revision on the server</a:t>
            </a:r>
          </a:p>
          <a:p>
            <a:pPr lvl="1"/>
            <a:r>
              <a:rPr lang="en-US" dirty="0" smtClean="0"/>
              <a:t>Accept all changes before you start</a:t>
            </a:r>
          </a:p>
          <a:p>
            <a:pPr lvl="2"/>
            <a:r>
              <a:rPr lang="en-US" dirty="0" smtClean="0"/>
              <a:t>There are three submissions already and the editor will generate r01 after January meeting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n</a:t>
            </a:r>
            <a:r>
              <a:rPr lang="en-US" dirty="0" smtClean="0"/>
              <a:t>ew submissions after January 2018, please wait till the r01 is released.</a:t>
            </a:r>
          </a:p>
          <a:p>
            <a:pPr lvl="1"/>
            <a:r>
              <a:rPr lang="en-US" dirty="0" smtClean="0"/>
              <a:t>Turn-on track changes</a:t>
            </a:r>
            <a:endParaRPr lang="en-US" dirty="0" smtClean="0"/>
          </a:p>
          <a:p>
            <a:r>
              <a:rPr lang="en-US" dirty="0" smtClean="0"/>
              <a:t>Diff</a:t>
            </a:r>
          </a:p>
          <a:p>
            <a:pPr lvl="1"/>
            <a:r>
              <a:rPr lang="en-US" dirty="0" smtClean="0"/>
              <a:t>In underline and blue</a:t>
            </a:r>
          </a:p>
          <a:p>
            <a:r>
              <a:rPr lang="en-US" dirty="0" smtClean="0"/>
              <a:t>Deletion</a:t>
            </a:r>
          </a:p>
          <a:p>
            <a:pPr lvl="1"/>
            <a:r>
              <a:rPr lang="en-US" dirty="0" smtClean="0"/>
              <a:t>In red</a:t>
            </a:r>
          </a:p>
          <a:p>
            <a:r>
              <a:rPr lang="en-US" dirty="0" smtClean="0"/>
              <a:t>Anything else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January,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sharepoint/v3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20409</TotalTime>
  <Words>162</Words>
  <Application>Microsoft Office PowerPoint</Application>
  <PresentationFormat>On-screen Show (4:3)</PresentationFormat>
  <Paragraphs>49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SimSun</vt:lpstr>
      <vt:lpstr>Times New Roman</vt:lpstr>
      <vt:lpstr>802-11-Submission</vt:lpstr>
      <vt:lpstr>Amendment text submissions formatting conventions  </vt:lpstr>
      <vt:lpstr>Background</vt:lpstr>
      <vt:lpstr>Rules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az</dc:title>
  <dc:creator>Chao-Chun Wang</dc:creator>
  <cp:lastModifiedBy>ChaoChun Wang</cp:lastModifiedBy>
  <cp:revision>333</cp:revision>
  <cp:lastPrinted>1998-02-10T13:28:06Z</cp:lastPrinted>
  <dcterms:created xsi:type="dcterms:W3CDTF">2013-01-06T12:40:29Z</dcterms:created>
  <dcterms:modified xsi:type="dcterms:W3CDTF">2018-01-17T16:33:26Z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