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16" autoAdjust="0"/>
  </p:normalViewPr>
  <p:slideViewPr>
    <p:cSldViewPr>
      <p:cViewPr varScale="1">
        <p:scale>
          <a:sx n="90" d="100"/>
          <a:sy n="90" d="100"/>
        </p:scale>
        <p:origin x="-1219" y="-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16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802.11-18/0233r0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introduces-security-enhancem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i-fi.org/news-events/newsroom/wi-fi-alliance-introduces-wi-fi-power-saving-features" TargetMode="External"/><Relationship Id="rId4" Type="http://schemas.openxmlformats.org/officeDocument/2006/relationships/hyperlink" Target="https://www.wi-fi.org/news-events/newsroom/wi-fi-certified-agile-multiband-enables-intelligent-wi-fi-network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2018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2018-01-17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690548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Document" r:id="rId5" imgW="8152815" imgH="2326402" progId="Word.Document.8">
                  <p:embed/>
                </p:oleObj>
              </mc:Choice>
              <mc:Fallback>
                <p:oleObj name="Document" r:id="rId5" imgW="8152815" imgH="232640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23</a:t>
            </a:r>
            <a:r>
              <a:rPr lang="en-US" altLang="en-US" sz="2000" b="0" baseline="30000" dirty="0" smtClean="0"/>
              <a:t>rd</a:t>
            </a:r>
            <a:r>
              <a:rPr lang="en-US" altLang="en-US" sz="2000" b="0" dirty="0" smtClean="0"/>
              <a:t> Oct </a:t>
            </a:r>
            <a:r>
              <a:rPr lang="en-US" altLang="en-US" sz="2000" b="0" dirty="0"/>
              <a:t>2017 in Bucharest, </a:t>
            </a:r>
            <a:r>
              <a:rPr lang="en-US" altLang="en-US" sz="2000" b="0" dirty="0" smtClean="0"/>
              <a:t>Romania.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8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Jan 2018 Wi-Fi Alliance ® introduces security enhancements</a:t>
            </a:r>
          </a:p>
          <a:p>
            <a:pPr lvl="2">
              <a:defRPr/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www.wi-fi.org/news-events/newsroom/wi-fi-alliance-introduces-security-enhancements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lvl="1">
              <a:defRPr/>
            </a:pPr>
            <a:r>
              <a:rPr lang="en-US" altLang="en-US" sz="1600" dirty="0" smtClean="0"/>
              <a:t>12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Dec </a:t>
            </a:r>
            <a:r>
              <a:rPr lang="en-US" altLang="en-US" sz="1600" dirty="0"/>
              <a:t>2017 Wi-Fi CERTIFIED Agile Multiband™ enables intelligent Wi-Fi® networks</a:t>
            </a:r>
            <a:endParaRPr lang="en-US" altLang="en-US" sz="1600" dirty="0" smtClean="0"/>
          </a:p>
          <a:p>
            <a:pPr lvl="2">
              <a:defRPr/>
            </a:pPr>
            <a:r>
              <a:rPr lang="en-US" altLang="en-US" sz="1400" dirty="0">
                <a:hlinkClick r:id="rId4"/>
              </a:rPr>
              <a:t>https://</a:t>
            </a:r>
            <a:r>
              <a:rPr lang="en-US" altLang="en-US" sz="1400" dirty="0" smtClean="0">
                <a:hlinkClick r:id="rId4"/>
              </a:rPr>
              <a:t>www.wi-fi.org/news-events/newsroom/wi-fi-certified-agile-multiband-enables-intelligent-wi-fi-networks</a:t>
            </a:r>
            <a:r>
              <a:rPr lang="en-US" altLang="en-US" sz="1400" dirty="0" smtClean="0"/>
              <a:t> </a:t>
            </a:r>
          </a:p>
          <a:p>
            <a:pPr lvl="1">
              <a:defRPr/>
            </a:pPr>
            <a:r>
              <a:rPr lang="en-US" altLang="en-US" sz="1600" dirty="0" smtClean="0"/>
              <a:t>29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Nov 2017 Wi-Fi </a:t>
            </a:r>
            <a:r>
              <a:rPr lang="en-US" altLang="en-US" sz="1600" dirty="0"/>
              <a:t>Alliance® introduces Wi-Fi® power saving features </a:t>
            </a:r>
            <a:endParaRPr lang="en-US" altLang="en-US" sz="1600" dirty="0" smtClean="0"/>
          </a:p>
          <a:p>
            <a:pPr lvl="2">
              <a:defRPr/>
            </a:pPr>
            <a:r>
              <a:rPr lang="en-US" altLang="en-US" sz="1400" dirty="0">
                <a:hlinkClick r:id="rId5"/>
              </a:rPr>
              <a:t>https://</a:t>
            </a:r>
            <a:r>
              <a:rPr lang="en-US" altLang="en-US" sz="1400" dirty="0" smtClean="0">
                <a:hlinkClick r:id="rId5"/>
              </a:rPr>
              <a:t>www.wi-fi.org/news-events/newsroom/wi-fi-alliance-introduces-wi-fi-power-saving-features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lvl="2"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0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1600" dirty="0" smtClean="0"/>
              <a:t>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Pre Association </a:t>
            </a:r>
            <a:r>
              <a:rPr lang="en-US" altLang="en-US" sz="1600" dirty="0"/>
              <a:t>I</a:t>
            </a:r>
            <a:r>
              <a:rPr lang="en-US" altLang="en-US" sz="1600" dirty="0" smtClean="0"/>
              <a:t>nfrastructure Service Discovery</a:t>
            </a:r>
          </a:p>
          <a:p>
            <a:pPr lvl="1">
              <a:defRPr/>
            </a:pPr>
            <a:r>
              <a:rPr lang="en-US" altLang="en-US" sz="1600" dirty="0" smtClean="0"/>
              <a:t>Optimized Connectivity Experience</a:t>
            </a:r>
          </a:p>
          <a:p>
            <a:pPr lvl="1">
              <a:defRPr/>
            </a:pPr>
            <a:r>
              <a:rPr lang="en-US" altLang="en-US" sz="1600" dirty="0" smtClean="0"/>
              <a:t>DSRC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ax</a:t>
            </a:r>
            <a:endParaRPr lang="en-US" altLang="en-US" sz="16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marL="457200" lvl="1" indent="0">
              <a:buNone/>
              <a:defRPr/>
            </a:pP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Feb 2018 in Hong Kong.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263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2018-01-17T17:22:03Z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