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130" d="100"/>
          <a:sy n="130" d="100"/>
        </p:scale>
        <p:origin x="486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802.11-18/0220r1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802.11-18/0220r1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Assaf Kasher,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802.11-18/0220r1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802.11-18/0220r1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81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802.11-18/0220r1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802.11-18/0220r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60GHz Passive Location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2018-10-15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579707"/>
              </p:ext>
            </p:extLst>
          </p:nvPr>
        </p:nvGraphicFramePr>
        <p:xfrm>
          <a:off x="514350" y="2274888"/>
          <a:ext cx="8115300" cy="249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4888"/>
                        <a:ext cx="8115300" cy="2490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9436-1729-4A4F-9476-49895E8FA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8787"/>
          </a:xfrm>
        </p:spPr>
        <p:txBody>
          <a:bodyPr/>
          <a:lstStyle/>
          <a:p>
            <a:r>
              <a:rPr lang="en-US" dirty="0"/>
              <a:t>Details of DTOA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5FD844-B367-4D61-B77B-CDBD2796A1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96" y="1177093"/>
                <a:ext cx="9001000" cy="4114800"/>
              </a:xfrm>
            </p:spPr>
            <p:txBody>
              <a:bodyPr/>
              <a:lstStyle/>
              <a:p>
                <a:r>
                  <a:rPr lang="en-US" sz="1600" dirty="0"/>
                  <a:t>In the STA, at least one sector is received from each AP.</a:t>
                </a:r>
              </a:p>
              <a:p>
                <a:pPr lvl="0"/>
                <a:r>
                  <a:rPr lang="en-US" sz="1600" dirty="0"/>
                  <a:t>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dirty="0"/>
                  <a:t> from the master AP, which is received at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.  It was transmitted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.</a:t>
                </a:r>
              </a:p>
              <a:p>
                <a:pPr lvl="0"/>
                <a:r>
                  <a:rPr lang="en-US" sz="1600" dirty="0"/>
                  <a:t>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dirty="0"/>
                  <a:t> from the second AP, which is received at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.  It was transmitted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dirty="0"/>
                  <a:t> seconds after 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dirty="0"/>
                  <a:t> was received from the master AP.</a:t>
                </a:r>
              </a:p>
              <a:p>
                <a:pPr lvl="0"/>
                <a:r>
                  <a:rPr lang="en-US" sz="1600" dirty="0"/>
                  <a:t>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</m:sSub>
                  </m:oMath>
                </a14:m>
                <a:r>
                  <a:rPr lang="en-US" sz="1600" dirty="0"/>
                  <a:t> was transmitted from the AP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</m:oMath>
                </a14:m>
                <a:endParaRPr lang="en-US" sz="1600" dirty="0"/>
              </a:p>
              <a:p>
                <a:r>
                  <a:rPr lang="en-US" sz="1600" dirty="0"/>
                  <a:t>Assume for simplicity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dirty="0"/>
                  <a:t>.  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be the time of flight from the master AP to the STA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 be the time of flight from the second AP to the STA, 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sz="1600" dirty="0"/>
                  <a:t> be the time of flight from the Master AP to the STA</a:t>
                </a:r>
              </a:p>
              <a:p>
                <a:r>
                  <a:rPr lang="en-US" sz="1600" dirty="0"/>
                  <a:t>At the STA we interested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/>
                      <m:t>DTO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/>
                          <m:t>A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600"/>
                          <m:t>12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1600" dirty="0"/>
              </a:p>
              <a:p>
                <a:r>
                  <a:rPr lang="en-US" sz="1600" dirty="0"/>
                  <a:t>We have at the STA: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Δ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is the time between two sectors transmission at the master AP – it can be determined from the CDOWN or from the times published in the sectors transmitted by AP2 (e.g. p2).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 is published in every sectors sent by AP2.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sz="1600" dirty="0"/>
                  <a:t> can be deducted from the published locations of the APs or also transmitted in each sector sweep packet of non-Master AP.</a:t>
                </a:r>
              </a:p>
              <a:p>
                <a:r>
                  <a:rPr lang="en-US" sz="1600" dirty="0"/>
                  <a:t>This means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can be deducted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16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5FD844-B367-4D61-B77B-CDBD2796A1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96" y="1177093"/>
                <a:ext cx="9001000" cy="4114800"/>
              </a:xfrm>
              <a:blipFill>
                <a:blip r:embed="rId2"/>
                <a:stretch>
                  <a:fillRect l="-271" t="-444" r="-203" b="-24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76F22C-1BEB-402D-BC99-3F8660567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72BB5-4730-421E-8B85-7A2218EF48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1B866-C2AA-44EE-B0B7-AC0A812AF9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850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presents the concepts of passive location in 60GHz.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249350-E73C-4809-B365-2B55B71B3D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BDC26-A55E-4499-BBBC-98340DD714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41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050D6-1AC3-44DC-A1D1-BF303330A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60GHz passive location different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286AC-3731-4ECA-8F79-81CC26CF7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Passive means – the STAs have not </a:t>
            </a:r>
            <a:r>
              <a:rPr lang="en-US" dirty="0" err="1"/>
              <a:t>peformed</a:t>
            </a:r>
            <a:r>
              <a:rPr lang="en-US" dirty="0"/>
              <a:t> beamforming training with APs/Location Servers</a:t>
            </a:r>
          </a:p>
          <a:p>
            <a:r>
              <a:rPr lang="en-US" dirty="0"/>
              <a:t>STAs receive in </a:t>
            </a:r>
            <a:r>
              <a:rPr lang="en-US" dirty="0" err="1"/>
              <a:t>qasi</a:t>
            </a:r>
            <a:r>
              <a:rPr lang="en-US" dirty="0"/>
              <a:t>-Omni.</a:t>
            </a:r>
          </a:p>
          <a:p>
            <a:r>
              <a:rPr lang="en-US" dirty="0"/>
              <a:t>In order to enable receive by many STAs – APs transmit in many directions.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012DB-8A7D-4EAC-8694-06BFA0EB20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23E76A-31E3-4B5F-8A58-E4CAA19E3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3789040"/>
            <a:ext cx="3923928" cy="239484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C630D-B636-49E7-8FDF-8999E7050D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2F192C6-10EF-4601-9B06-B37CF17591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51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4952B-5B28-498F-AD23-1C20EAC36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perform passive location in 60GHz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C5C9A-FE5B-40E7-8EBA-305A7927D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AOD of APs</a:t>
            </a:r>
          </a:p>
          <a:p>
            <a:pPr lvl="1"/>
            <a:r>
              <a:rPr lang="en-US" dirty="0"/>
              <a:t>Using the AOD of two or more APs, location can be determined (assuming the location of the APs is known)</a:t>
            </a:r>
          </a:p>
          <a:p>
            <a:pPr lvl="1"/>
            <a:r>
              <a:rPr lang="en-US" dirty="0"/>
              <a:t>Each AP performs a sector sweep.  Each sector contains the AOD (earth coordinates).</a:t>
            </a:r>
          </a:p>
          <a:p>
            <a:pPr lvl="1"/>
            <a:r>
              <a:rPr lang="en-US" dirty="0"/>
              <a:t>A device selects the sector received with highest accuracy.</a:t>
            </a:r>
          </a:p>
          <a:p>
            <a:pPr lvl="1"/>
            <a:r>
              <a:rPr lang="en-US" dirty="0"/>
              <a:t>Angular resolution – 2-3 degrees in azimuth.</a:t>
            </a:r>
          </a:p>
          <a:p>
            <a:pPr lvl="1"/>
            <a:r>
              <a:rPr lang="en-US" dirty="0"/>
              <a:t>It is possible to improve resolution by adding a TRN field to each sector.</a:t>
            </a:r>
          </a:p>
          <a:p>
            <a:pPr lvl="2"/>
            <a:r>
              <a:rPr lang="en-US" dirty="0"/>
              <a:t>Transmitting each TRN subfield in a different direction</a:t>
            </a:r>
          </a:p>
          <a:p>
            <a:pPr lvl="2"/>
            <a:r>
              <a:rPr lang="en-US" dirty="0"/>
              <a:t>Using the TRN subfield to perform actual angular search (see backup slides)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D23A8-84C8-409B-B7FE-C6CF107CED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A6CEEF-BCC4-4540-AABC-611F213476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D5493C-454F-42AC-9167-D7A8233568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46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1BDE8-2A7F-440A-B928-3A8FA99E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FCC3B-B877-4434-AAB4-334D0F65B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APs transmit a sector sweep, possibly  with LCI and earth direction for each sector.</a:t>
            </a:r>
          </a:p>
          <a:p>
            <a:pPr lvl="1"/>
            <a:r>
              <a:rPr lang="en-US" dirty="0"/>
              <a:t>Possibly each AP indicates other APs schedule for sector sweeps.  Including their location</a:t>
            </a:r>
          </a:p>
          <a:p>
            <a:pPr lvl="1"/>
            <a:r>
              <a:rPr lang="en-US" dirty="0"/>
              <a:t>Also APs may schedule their sectors sweeps at close times.</a:t>
            </a:r>
          </a:p>
          <a:p>
            <a:pPr lvl="1"/>
            <a:r>
              <a:rPr lang="en-US" dirty="0"/>
              <a:t>May be coordinated with beacons – not necessarily efficient.</a:t>
            </a:r>
          </a:p>
          <a:p>
            <a:r>
              <a:rPr lang="en-US" dirty="0"/>
              <a:t>LCI and scheduling of sector sweeps may be carried OOB</a:t>
            </a:r>
          </a:p>
          <a:p>
            <a:pPr lvl="1"/>
            <a:r>
              <a:rPr lang="en-US" dirty="0"/>
              <a:t>A &lt;6GHz AP may publish the existence of the APs/Location server, their location and the schedule and frequencies in which they will transmit sector sweeps.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15915-23A5-4369-85BB-E9A67FF7F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ADBF8-08DF-4D35-A886-D299D1D51B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E3D29-E617-4D2B-9B4E-05D5D9E4B8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979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8A137-7144-4D6E-8691-424D52729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896" y="685800"/>
            <a:ext cx="5256584" cy="1066800"/>
          </a:xfrm>
        </p:spPr>
        <p:txBody>
          <a:bodyPr/>
          <a:lstStyle/>
          <a:p>
            <a:r>
              <a:rPr lang="en-US" dirty="0"/>
              <a:t>Second Method: AOA at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3D59B-5039-4642-84EE-C47B8894C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789040"/>
            <a:ext cx="7772400" cy="2306960"/>
          </a:xfrm>
        </p:spPr>
        <p:txBody>
          <a:bodyPr/>
          <a:lstStyle/>
          <a:p>
            <a:r>
              <a:rPr lang="en-US" sz="2000" dirty="0"/>
              <a:t>APs transmit sector sweep.  To each sector sweep packet TRN field is appended enabling performance of AOA estimation.</a:t>
            </a:r>
          </a:p>
          <a:p>
            <a:r>
              <a:rPr lang="en-US" sz="2000" dirty="0"/>
              <a:t>Each STA performs AOA estimation on each sector it receives and keeps the results from the best received sector.</a:t>
            </a:r>
          </a:p>
          <a:p>
            <a:r>
              <a:rPr lang="en-US" sz="2000" dirty="0"/>
              <a:t>Using the difference angle between each pair of APs (at least two pairs), the STA may determine its location.</a:t>
            </a:r>
          </a:p>
          <a:p>
            <a:pPr lvl="1"/>
            <a:r>
              <a:rPr lang="en-US" sz="1800" dirty="0"/>
              <a:t>If the STA can convert direction to earth direction the calculation can be more robust.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FFF62-A5EC-4526-A701-7935D8D245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8E3F17-8A45-4969-A3D7-B260203A788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066" y="332656"/>
            <a:ext cx="4635418" cy="36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D888F3-161C-4015-AC75-37185599F0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FD95270-FCC5-4DB3-94B8-8A6BFCEE2A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61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CF4CE-9353-4AE2-88EB-80FC3392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AOA’s on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DA348-A1E0-499E-956C-7D078CD1D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Angular Accuracy in STA may be lower – due to smaller arrays and non-optimal placement of array in space.</a:t>
            </a:r>
          </a:p>
          <a:p>
            <a:r>
              <a:rPr lang="en-US" dirty="0"/>
              <a:t>Results may be combined with the AOD results from 3 APs.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7CC47-CB9A-431E-ADA8-4B19F7AC86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60C38C-32E3-4DFB-AD0B-26692DD68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767351-DC65-4EAF-AF5D-73ECAFCEFE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4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4DC61-C1F0-4D32-9959-A687DE07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6936"/>
          </a:xfrm>
        </p:spPr>
        <p:txBody>
          <a:bodyPr/>
          <a:lstStyle/>
          <a:p>
            <a:r>
              <a:rPr lang="en-US" dirty="0"/>
              <a:t>Third Method: Pseudo DTOA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A43330-770F-4412-B8CC-7E3C373E5C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124744"/>
                <a:ext cx="8892480" cy="4114800"/>
              </a:xfrm>
            </p:spPr>
            <p:txBody>
              <a:bodyPr/>
              <a:lstStyle/>
              <a:p>
                <a:r>
                  <a:rPr lang="en-US" dirty="0"/>
                  <a:t>Master AP (with accurate </a:t>
                </a:r>
                <a:r>
                  <a:rPr lang="en-US" dirty="0" err="1"/>
                  <a:t>Xtal</a:t>
                </a:r>
                <a:r>
                  <a:rPr lang="en-US" dirty="0"/>
                  <a:t>) transmits a sector sweep.	</a:t>
                </a:r>
              </a:p>
              <a:p>
                <a:pPr lvl="1"/>
                <a:r>
                  <a:rPr lang="en-US" dirty="0"/>
                  <a:t>Slave APs receive in quasi-omni mode.  Each Slave AP locks its clock to the Master AP clock.</a:t>
                </a:r>
              </a:p>
              <a:p>
                <a:pPr lvl="1"/>
                <a:r>
                  <a:rPr lang="en-US" dirty="0"/>
                  <a:t>In each sector sweep packet, the Master AP transmits a CDOWN index and an Accurate time.</a:t>
                </a:r>
              </a:p>
              <a:p>
                <a:r>
                  <a:rPr lang="en-US" dirty="0"/>
                  <a:t>Slave AP transmits a sector sweep</a:t>
                </a:r>
              </a:p>
              <a:p>
                <a:pPr lvl="1"/>
                <a:r>
                  <a:rPr lang="en-US" dirty="0"/>
                  <a:t>In each sector it transmits the index of a master sector it received, the time since it received the best sector from the AP and the CDOWN of that sector</a:t>
                </a:r>
              </a:p>
              <a:p>
                <a:r>
                  <a:rPr lang="en-US" dirty="0"/>
                  <a:t>The STA receives 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of the AP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US" b="1" dirty="0"/>
              </a:p>
              <a:p>
                <a:r>
                  <a:rPr lang="en-US" dirty="0"/>
                  <a:t>The STA receives 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of the AP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Using this information the location of the APs the STA can determine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𝚫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𝐓</m:t>
                        </m:r>
                      </m:e>
                      <m:sub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𝚫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𝐓</m:t>
                        </m:r>
                      </m:e>
                      <m:sub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Details in the backup slides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A43330-770F-4412-B8CC-7E3C373E5C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124744"/>
                <a:ext cx="8892480" cy="4114800"/>
              </a:xfrm>
              <a:blipFill>
                <a:blip r:embed="rId2"/>
                <a:stretch>
                  <a:fillRect l="-891" t="-1185" b="-23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365A0-DB71-49DA-BA7D-71789BD9D8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CF4E9-413C-4984-BF0E-D77C71516E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0E7C93-684F-4D4A-9096-859DDB7F40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562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AC767-DBF1-4848-A6AD-F76AFC1A76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BB66C-9FF3-468A-AE63-71C9A4665B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66A68-4489-40F4-A8CC-55E71F7D9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85112-4EA8-4D04-B2EF-ABD22A509B4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57EA7-6AAB-4F95-9607-313F664BD63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</p:spTree>
    <p:extLst>
      <p:ext uri="{BB962C8B-B14F-4D97-AF65-F5344CB8AC3E}">
        <p14:creationId xmlns:p14="http://schemas.microsoft.com/office/powerpoint/2010/main" val="1081153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4AB5B8A-2A31-4A0D-9DFC-300ABAE7B32F}" vid="{873BC61D-B025-4E7C-8F54-4E5C0B00EB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</TotalTime>
  <Words>790</Words>
  <Application>Microsoft Office PowerPoint</Application>
  <PresentationFormat>On-screen Show (4:3)</PresentationFormat>
  <Paragraphs>103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Cambria Math</vt:lpstr>
      <vt:lpstr>Times New Roman</vt:lpstr>
      <vt:lpstr>Office Theme</vt:lpstr>
      <vt:lpstr>Document</vt:lpstr>
      <vt:lpstr>60GHz Passive Location</vt:lpstr>
      <vt:lpstr>Introduction</vt:lpstr>
      <vt:lpstr>Is 60GHz passive location different</vt:lpstr>
      <vt:lpstr>How can we perform passive location in 60GHz</vt:lpstr>
      <vt:lpstr>How Does it work</vt:lpstr>
      <vt:lpstr>Second Method: AOA at STA</vt:lpstr>
      <vt:lpstr>AOA’s on STA</vt:lpstr>
      <vt:lpstr>Third Method: Pseudo DTOA</vt:lpstr>
      <vt:lpstr>Backup</vt:lpstr>
      <vt:lpstr>Details of DTOA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11-18-0220-00-00az-60GHz-Passive-Location</dc:title>
  <dc:creator>Assaf Kasher</dc:creator>
  <cp:lastModifiedBy>Assaf Kasher</cp:lastModifiedBy>
  <cp:revision>5</cp:revision>
  <cp:lastPrinted>1601-01-01T00:00:00Z</cp:lastPrinted>
  <dcterms:created xsi:type="dcterms:W3CDTF">2018-01-16T19:15:42Z</dcterms:created>
  <dcterms:modified xsi:type="dcterms:W3CDTF">2018-01-22T15:54:09Z</dcterms:modified>
</cp:coreProperties>
</file>