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5" r:id="rId4"/>
    <p:sldId id="266" r:id="rId5"/>
    <p:sldId id="268" r:id="rId6"/>
    <p:sldId id="267" r:id="rId7"/>
    <p:sldId id="270" r:id="rId8"/>
    <p:sldId id="269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5" autoAdjust="0"/>
    <p:restoredTop sz="94660"/>
  </p:normalViewPr>
  <p:slideViewPr>
    <p:cSldViewPr>
      <p:cViewPr varScale="1">
        <p:scale>
          <a:sx n="92" d="100"/>
          <a:sy n="92" d="100"/>
        </p:scale>
        <p:origin x="603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C. Hansen, </a:t>
            </a:r>
            <a:r>
              <a:rPr lang="en-GB" dirty="0" err="1"/>
              <a:t>Peraso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802.11-18/0205r0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Motivation for Vendor Specific Request Element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2018-01-17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8939488"/>
              </p:ext>
            </p:extLst>
          </p:nvPr>
        </p:nvGraphicFramePr>
        <p:xfrm>
          <a:off x="515938" y="2278063"/>
          <a:ext cx="8045450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Document" r:id="rId4" imgW="8235840" imgH="2538180" progId="Word.Document.8">
                  <p:embed/>
                </p:oleObj>
              </mc:Choice>
              <mc:Fallback>
                <p:oleObj name="Document" r:id="rId4" imgW="8235840" imgH="253818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78063"/>
                        <a:ext cx="8045450" cy="2476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Use case example for the Vendor Specific Element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35EA3-2CA2-4729-817D-9B06ED17D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Request Example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133BD6-5176-4398-A6FE-350A4FD0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8800" y="1981200"/>
            <a:ext cx="2817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PBSS containing  PCP 2 and STA 3 and STA 4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STA 1 would like to determine if STA 3 in the PBSS with has Vendor Specific Capabilities A and B.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A35003-A3A5-427C-88E9-B50A2ED1AB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B1D9B2-19EE-48E9-84D2-F6381F3CE83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71E929E-990D-4762-93B9-73E543770A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713ACD-9AC5-4DC6-8C76-BECA507DBBCD}"/>
              </a:ext>
            </a:extLst>
          </p:cNvPr>
          <p:cNvSpPr/>
          <p:nvPr/>
        </p:nvSpPr>
        <p:spPr bwMode="auto">
          <a:xfrm>
            <a:off x="381000" y="3929640"/>
            <a:ext cx="990600" cy="5334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B7BF43D-F701-42AF-BA5E-09E0BE2A436D}"/>
              </a:ext>
            </a:extLst>
          </p:cNvPr>
          <p:cNvSpPr/>
          <p:nvPr/>
        </p:nvSpPr>
        <p:spPr bwMode="auto">
          <a:xfrm>
            <a:off x="2438400" y="2786640"/>
            <a:ext cx="1371600" cy="7620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PCP 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63C7C3-E731-4D4C-ABC5-3CA7DF4FE7F2}"/>
              </a:ext>
            </a:extLst>
          </p:cNvPr>
          <p:cNvSpPr/>
          <p:nvPr/>
        </p:nvSpPr>
        <p:spPr bwMode="auto">
          <a:xfrm>
            <a:off x="4384536" y="3771106"/>
            <a:ext cx="990600" cy="5334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 3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61833D3-4D8A-47B4-8EA4-9223BB9E9F43}"/>
              </a:ext>
            </a:extLst>
          </p:cNvPr>
          <p:cNvCxnSpPr>
            <a:cxnSpLocks/>
          </p:cNvCxnSpPr>
          <p:nvPr/>
        </p:nvCxnSpPr>
        <p:spPr bwMode="auto">
          <a:xfrm flipV="1">
            <a:off x="1447800" y="3396240"/>
            <a:ext cx="990600" cy="762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D2A382C0-7832-40B3-917C-3EDA3A1031F6}"/>
              </a:ext>
            </a:extLst>
          </p:cNvPr>
          <p:cNvSpPr/>
          <p:nvPr/>
        </p:nvSpPr>
        <p:spPr bwMode="auto">
          <a:xfrm>
            <a:off x="1676400" y="2481840"/>
            <a:ext cx="4038600" cy="3276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C563C5F-EEC0-4FEC-AE11-F2520DA9BF3D}"/>
              </a:ext>
            </a:extLst>
          </p:cNvPr>
          <p:cNvSpPr/>
          <p:nvPr/>
        </p:nvSpPr>
        <p:spPr bwMode="auto">
          <a:xfrm>
            <a:off x="3429001" y="4648200"/>
            <a:ext cx="990600" cy="5334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 4</a:t>
            </a:r>
          </a:p>
        </p:txBody>
      </p:sp>
    </p:spTree>
    <p:extLst>
      <p:ext uri="{BB962C8B-B14F-4D97-AF65-F5344CB8AC3E}">
        <p14:creationId xmlns:p14="http://schemas.microsoft.com/office/powerpoint/2010/main" val="1467182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E4074-28D4-4282-BD9F-3FEBFBBBA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Request Example (2)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B091C3-9A05-470F-BAAA-5EC0BCB503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3AEB2-CDDD-468D-AA05-81CBCCAFED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CC35EDD-33D3-4C1D-A311-ACA5F56E2C5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703EB08-3252-4343-AD88-C75E3FC7B9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209800"/>
            <a:ext cx="7812405" cy="2245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298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A2412-73A3-4C0B-B57F-0EA722C2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Request Example (3)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680D33-237A-4651-934F-BCE27AE9C3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3F173C-9350-4400-B57C-04F5CDF6BD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65BD60A-13C7-473C-9786-62D4226E845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D4E3538-D966-4B25-B8A0-93D18B0902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538" y="2178367"/>
            <a:ext cx="8395335" cy="250126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BE13C5C-4EA6-4CAF-B0F3-4EEDF618CBCC}"/>
              </a:ext>
            </a:extLst>
          </p:cNvPr>
          <p:cNvSpPr txBox="1"/>
          <p:nvPr/>
        </p:nvSpPr>
        <p:spPr>
          <a:xfrm>
            <a:off x="609600" y="5410200"/>
            <a:ext cx="75937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Also Extended Request because the Element IDs are limited</a:t>
            </a:r>
          </a:p>
        </p:txBody>
      </p:sp>
    </p:spTree>
    <p:extLst>
      <p:ext uri="{BB962C8B-B14F-4D97-AF65-F5344CB8AC3E}">
        <p14:creationId xmlns:p14="http://schemas.microsoft.com/office/powerpoint/2010/main" val="3713088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4B952-CC6B-443A-A0D4-3DDB65413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802.11-2016 Vendor Specific Element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05EA7-C8B6-467D-863C-B8294F02A9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927" y="5149536"/>
            <a:ext cx="7313613" cy="1293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Vendor Specific Element field can be used for responses, but it is not suitable for requests.  A STA may have several possible elements it could share.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FA2320-B281-4A0E-AD19-4679682C91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24FD6F-DF42-43C1-8EC7-F263E04895F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01B6B31-C9D0-47E8-A0CB-F386F56D5C4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26087F1-2E3C-47D9-B58A-1D3015AEDA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635" y="1600200"/>
            <a:ext cx="7177088" cy="3447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06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42D07-E230-47A5-85E4-410C34953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– New Vendor Specific Request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15AA41-F0EB-40BA-A101-B704EC45E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Example: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 1 makes a Vendor Specific Request for Vendor Specific Elements A and B from STA 3 using an Information Request to PCP 2.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PCP 2 responds with the appropriate Vendor Specific Elements for STA 3.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09B121-659D-4EF8-BCDD-7CB30FAC0A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BDABCE-A11F-4BBC-AB4C-23343B5740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448DA7-F6EC-4CDB-90C7-C4B1D2F5E7C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0485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0A05C-E036-4AF4-AD53-21EE79EAA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– New Vendor Specific Request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397A00-E839-4ADF-8AC0-54E89209A28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639D44-FBC3-40C8-A886-6E317F86AEB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C. Hansen, Peraso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4111BD-6BFB-4412-8584-959673ABA6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69EE9CE-7C6C-4BE6-8D8E-CEF199DC28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792972"/>
            <a:ext cx="6957060" cy="4442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452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72</TotalTime>
  <Words>302</Words>
  <Application>Microsoft Office PowerPoint</Application>
  <PresentationFormat>On-screen Show (4:3)</PresentationFormat>
  <Paragraphs>65</Paragraphs>
  <Slides>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 Unicode MS</vt:lpstr>
      <vt:lpstr>MS Gothic</vt:lpstr>
      <vt:lpstr>Arial</vt:lpstr>
      <vt:lpstr>Times New Roman</vt:lpstr>
      <vt:lpstr>Office Theme</vt:lpstr>
      <vt:lpstr>Document</vt:lpstr>
      <vt:lpstr>Motivation for Vendor Specific Request Element</vt:lpstr>
      <vt:lpstr>Abstract</vt:lpstr>
      <vt:lpstr>Information Request Example (1)</vt:lpstr>
      <vt:lpstr>Information Request Example (2)</vt:lpstr>
      <vt:lpstr>Information Request Example (3)</vt:lpstr>
      <vt:lpstr>802.11-2016 Vendor Specific Element</vt:lpstr>
      <vt:lpstr>Solution – New Vendor Specific Request (2)</vt:lpstr>
      <vt:lpstr>Solution – New Vendor Specific Request</vt:lpstr>
      <vt:lpstr>References</vt:lpstr>
    </vt:vector>
  </TitlesOfParts>
  <Company>C. Hansen, Peraso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Motivation for Vendor Specific Request Element</dc:title>
  <dc:creator>Christopher Hansen</dc:creator>
  <cp:lastModifiedBy>Christopher Hansen</cp:lastModifiedBy>
  <cp:revision>22</cp:revision>
  <cp:lastPrinted>1601-01-01T00:00:00Z</cp:lastPrinted>
  <dcterms:created xsi:type="dcterms:W3CDTF">2018-01-16T01:17:16Z</dcterms:created>
  <dcterms:modified xsi:type="dcterms:W3CDTF">2018-01-17T16:12:03Z</dcterms:modified>
</cp:coreProperties>
</file>