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73" r:id="rId3"/>
    <p:sldId id="276" r:id="rId4"/>
    <p:sldId id="274" r:id="rId5"/>
    <p:sldId id="275" r:id="rId6"/>
    <p:sldId id="260" r:id="rId7"/>
    <p:sldId id="277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7" autoAdjust="0"/>
    <p:restoredTop sz="96709" autoAdjust="0"/>
  </p:normalViewPr>
  <p:slideViewPr>
    <p:cSldViewPr>
      <p:cViewPr varScale="1">
        <p:scale>
          <a:sx n="104" d="100"/>
          <a:sy n="104" d="100"/>
        </p:scale>
        <p:origin x="79" y="881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Month yy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yy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802.11-18/0178r0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2220913" y="333375"/>
            <a:ext cx="2303451" cy="273050"/>
          </a:xfrm>
        </p:spPr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/>
              <a:t>Response type indication in unicast WUR frame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1"/>
            <a:ext cx="7772400" cy="396875"/>
          </a:xfrm>
          <a:ln/>
        </p:spPr>
        <p:txBody>
          <a:bodyPr>
            <a:normAutofit lnSpcReduction="10000"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2018-01-18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3595037"/>
              </p:ext>
            </p:extLst>
          </p:nvPr>
        </p:nvGraphicFramePr>
        <p:xfrm>
          <a:off x="2041526" y="2286000"/>
          <a:ext cx="8137525" cy="28409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Document" r:id="rId4" imgW="8250056" imgH="2905124" progId="Word.Document.8">
                  <p:embed/>
                </p:oleObj>
              </mc:Choice>
              <mc:Fallback>
                <p:oleObj name="Document" r:id="rId4" imgW="8250056" imgH="2905124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1526" y="2286000"/>
                        <a:ext cx="8137525" cy="284094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56030-E84D-412C-93CC-498F3549B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C1F2F4-F45B-4659-91DA-49EA73AEB8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following MAC header structure of WUR frame has been agreed</a:t>
            </a:r>
          </a:p>
          <a:p>
            <a:pPr lvl="1"/>
            <a:r>
              <a:rPr lang="en-US" dirty="0"/>
              <a:t>Fixed size</a:t>
            </a:r>
          </a:p>
          <a:p>
            <a:pPr lvl="2"/>
            <a:r>
              <a:rPr lang="en-US" dirty="0"/>
              <a:t>Frame Control: 8 bits/Address: 12 bits/TD Control: 12 bits</a:t>
            </a:r>
          </a:p>
          <a:p>
            <a:pPr lvl="1"/>
            <a:r>
              <a:rPr lang="en-US" dirty="0"/>
              <a:t>TD Control field contains type dependent control information</a:t>
            </a:r>
          </a:p>
          <a:p>
            <a:pPr lvl="2"/>
            <a:r>
              <a:rPr lang="en-US" dirty="0"/>
              <a:t>The TD Control field of WUR Beacon contains the partial TSF</a:t>
            </a:r>
          </a:p>
          <a:p>
            <a:r>
              <a:rPr lang="en-US" dirty="0"/>
              <a:t>The use of TD control field in unicast/multicast WUF needs to be defined</a:t>
            </a:r>
          </a:p>
          <a:p>
            <a:r>
              <a:rPr lang="en-US" dirty="0"/>
              <a:t>In this contribution, we propose to have response type indication in unicast wake-up frame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40C29A-8B2E-4A9E-AE75-E0CB49BC60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76EF9B-A06C-4BF2-BF5D-98EF89D5D11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C79260-BD6F-4D99-8898-839661B8D4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1D92A1F-889F-4277-A14B-1BD64703886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105401" y="5166498"/>
          <a:ext cx="2558863" cy="304564"/>
        </p:xfrm>
        <a:graphic>
          <a:graphicData uri="http://schemas.openxmlformats.org/drawingml/2006/table">
            <a:tbl>
              <a:tblPr/>
              <a:tblGrid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1887921575"/>
                    </a:ext>
                  </a:extLst>
                </a:gridCol>
                <a:gridCol w="626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6AEA7C7-CF77-4BF1-B248-A8D4C9DEA36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038601" y="5676900"/>
          <a:ext cx="2710023" cy="708798"/>
        </p:xfrm>
        <a:graphic>
          <a:graphicData uri="http://schemas.openxmlformats.org/drawingml/2006/table">
            <a:tbl>
              <a:tblPr/>
              <a:tblGrid>
                <a:gridCol w="469696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8204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632524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62324837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8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5D03EBD-72AB-4E0E-8DBA-EAE709B68130}"/>
              </a:ext>
            </a:extLst>
          </p:cNvPr>
          <p:cNvCxnSpPr>
            <a:cxnSpLocks/>
          </p:cNvCxnSpPr>
          <p:nvPr/>
        </p:nvCxnSpPr>
        <p:spPr bwMode="auto">
          <a:xfrm>
            <a:off x="6076174" y="5470889"/>
            <a:ext cx="688171" cy="2064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C001FA1-B794-497A-AD83-6B53CFE5B856}"/>
              </a:ext>
            </a:extLst>
          </p:cNvPr>
          <p:cNvCxnSpPr>
            <a:cxnSpLocks/>
          </p:cNvCxnSpPr>
          <p:nvPr/>
        </p:nvCxnSpPr>
        <p:spPr bwMode="auto">
          <a:xfrm flipH="1">
            <a:off x="4511521" y="5463935"/>
            <a:ext cx="625222" cy="2133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220318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56030-E84D-412C-93CC-498F3549B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1) Active/Passive response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C1F2F4-F45B-4659-91DA-49EA73AEB8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384809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 part of TD control field in unicast wake-up frame can be assigned for control information on the recipient STA’s wake-up behavior</a:t>
            </a:r>
          </a:p>
          <a:p>
            <a:r>
              <a:rPr lang="en-US" dirty="0"/>
              <a:t>1) Active/Passive response (1 bit)</a:t>
            </a:r>
          </a:p>
          <a:p>
            <a:pPr lvl="1"/>
            <a:r>
              <a:rPr lang="en-US" dirty="0"/>
              <a:t>In order to finalize the wake-up operation, a successful PCR frame exchange is required</a:t>
            </a:r>
          </a:p>
          <a:p>
            <a:pPr lvl="1"/>
            <a:r>
              <a:rPr lang="en-US" dirty="0"/>
              <a:t>If this bit is set (Active), the STA access the channel using EDCA to transmit a PCR frame after wake-up</a:t>
            </a:r>
          </a:p>
          <a:p>
            <a:pPr lvl="1"/>
            <a:r>
              <a:rPr lang="en-US" dirty="0"/>
              <a:t>If this bit is not set (Passive), the STA waits for a frame from the AP that solicits a response frame</a:t>
            </a:r>
          </a:p>
          <a:p>
            <a:pPr lvl="2"/>
            <a:r>
              <a:rPr lang="en-US" dirty="0"/>
              <a:t>E.g., Trigger frame, RTS</a:t>
            </a:r>
          </a:p>
          <a:p>
            <a:pPr lvl="2"/>
            <a:r>
              <a:rPr lang="en-US" dirty="0"/>
              <a:t>Empowering the scheduling of the AP in busy network</a:t>
            </a:r>
          </a:p>
          <a:p>
            <a:pPr lvl="2"/>
            <a:r>
              <a:rPr lang="en-US" dirty="0"/>
              <a:t>Decreasing the channel access burden of non-AP STA </a:t>
            </a:r>
          </a:p>
          <a:p>
            <a:pPr lvl="3"/>
            <a:r>
              <a:rPr lang="en-US" dirty="0"/>
              <a:t>Low capabilities/low power sensor STAs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40C29A-8B2E-4A9E-AE75-E0CB49BC60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76EF9B-A06C-4BF2-BF5D-98EF89D5D11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C79260-BD6F-4D99-8898-839661B8D4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89D86B-9D3E-4854-8155-DBC0BD2B1FBD}"/>
              </a:ext>
            </a:extLst>
          </p:cNvPr>
          <p:cNvSpPr/>
          <p:nvPr/>
        </p:nvSpPr>
        <p:spPr bwMode="auto">
          <a:xfrm>
            <a:off x="8724900" y="4665762"/>
            <a:ext cx="838200" cy="4191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TD Control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318ACD1-1CD8-4EE3-9325-229F2729D911}"/>
              </a:ext>
            </a:extLst>
          </p:cNvPr>
          <p:cNvSpPr/>
          <p:nvPr/>
        </p:nvSpPr>
        <p:spPr bwMode="auto">
          <a:xfrm>
            <a:off x="8724900" y="5370612"/>
            <a:ext cx="838200" cy="4191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Active</a:t>
            </a:r>
            <a:b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/Passive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F55C90E-E6C4-4C9A-A9A8-4F084C3B248A}"/>
              </a:ext>
            </a:extLst>
          </p:cNvPr>
          <p:cNvCxnSpPr/>
          <p:nvPr/>
        </p:nvCxnSpPr>
        <p:spPr bwMode="auto">
          <a:xfrm flipH="1">
            <a:off x="8534400" y="5084862"/>
            <a:ext cx="190500" cy="381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918FA1B-56B2-42CE-A46F-D981CB99BCFC}"/>
              </a:ext>
            </a:extLst>
          </p:cNvPr>
          <p:cNvCxnSpPr/>
          <p:nvPr/>
        </p:nvCxnSpPr>
        <p:spPr bwMode="auto">
          <a:xfrm>
            <a:off x="9563100" y="5084862"/>
            <a:ext cx="228600" cy="2857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277B4F15-B3BD-401A-A628-D1F7F894090B}"/>
              </a:ext>
            </a:extLst>
          </p:cNvPr>
          <p:cNvSpPr/>
          <p:nvPr/>
        </p:nvSpPr>
        <p:spPr>
          <a:xfrm>
            <a:off x="8912206" y="5826323"/>
            <a:ext cx="46358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kern="0" dirty="0">
                <a:solidFill>
                  <a:srgbClr val="000000"/>
                </a:solidFill>
                <a:latin typeface="Times New Roman"/>
                <a:ea typeface="MS Gothic"/>
              </a:rPr>
              <a:t>1bit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55847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F670E-EEAE-4E9E-991E-94D1499D3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2) Proactive/Reactive wake-up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857FC1-8FBD-41C8-AE08-3B1853AFF8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0"/>
            <a:ext cx="10361084" cy="3962399"/>
          </a:xfrm>
        </p:spPr>
        <p:txBody>
          <a:bodyPr>
            <a:normAutofit/>
          </a:bodyPr>
          <a:lstStyle/>
          <a:p>
            <a:r>
              <a:rPr lang="en-US" dirty="0"/>
              <a:t>2) Proactive/Reactive wake-up (1 bit)</a:t>
            </a:r>
          </a:p>
          <a:p>
            <a:pPr lvl="1"/>
            <a:r>
              <a:rPr lang="en-US" dirty="0"/>
              <a:t>If this bit is not set (Reactive), the STA wakes up its PCR immediately after wake-up frame reception </a:t>
            </a:r>
          </a:p>
          <a:p>
            <a:pPr lvl="1"/>
            <a:r>
              <a:rPr lang="en-US" dirty="0"/>
              <a:t>If this bit is set (Proactive), the STA decides the timing of the wake-up</a:t>
            </a:r>
          </a:p>
          <a:p>
            <a:pPr lvl="2"/>
            <a:r>
              <a:rPr lang="en-US" dirty="0"/>
              <a:t>In U-APSD, non-AP STA decides the timing for retrieving BU</a:t>
            </a:r>
          </a:p>
          <a:p>
            <a:pPr lvl="3"/>
            <a:r>
              <a:rPr lang="en-US" dirty="0"/>
              <a:t>U-APSD is designed for constant rate bi-directional traffic</a:t>
            </a:r>
          </a:p>
          <a:p>
            <a:pPr lvl="3"/>
            <a:r>
              <a:rPr lang="en-US" dirty="0"/>
              <a:t>If WUFs always require the non-AP STA to wake-up for U-APSD traffic, the power consumption of the STA will increase drastically</a:t>
            </a:r>
          </a:p>
          <a:p>
            <a:pPr lvl="2"/>
            <a:r>
              <a:rPr lang="en-US" dirty="0"/>
              <a:t>Using this information</a:t>
            </a:r>
          </a:p>
          <a:p>
            <a:pPr lvl="3"/>
            <a:r>
              <a:rPr lang="en-US" dirty="0"/>
              <a:t>The STA can keep track the buffer status of AP without wake-up</a:t>
            </a:r>
          </a:p>
          <a:p>
            <a:pPr lvl="4"/>
            <a:r>
              <a:rPr lang="en-US" dirty="0"/>
              <a:t>No need to send U-APSD trigger periodically</a:t>
            </a:r>
          </a:p>
          <a:p>
            <a:pPr lvl="3"/>
            <a:r>
              <a:rPr lang="en-US" dirty="0"/>
              <a:t>The STA can manage the traffic flow</a:t>
            </a:r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796A11-0930-4EF8-AA79-32FCE21C28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A1EAAF-C42C-49F0-9412-1123192454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0479094-22BF-4639-82D7-F466A72616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BAB791E-A2E1-4F32-B234-5AFB30460B5D}"/>
              </a:ext>
            </a:extLst>
          </p:cNvPr>
          <p:cNvSpPr/>
          <p:nvPr/>
        </p:nvSpPr>
        <p:spPr bwMode="auto">
          <a:xfrm>
            <a:off x="8724900" y="4684812"/>
            <a:ext cx="838200" cy="4191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TD Control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CDC59F8-A38D-4C53-B14D-E0CFEFC8FB06}"/>
              </a:ext>
            </a:extLst>
          </p:cNvPr>
          <p:cNvSpPr/>
          <p:nvPr/>
        </p:nvSpPr>
        <p:spPr bwMode="auto">
          <a:xfrm>
            <a:off x="9144000" y="5408712"/>
            <a:ext cx="838200" cy="4191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Proactive/Reactive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2BECAA-85AB-48FA-BC57-94EB1484D34D}"/>
              </a:ext>
            </a:extLst>
          </p:cNvPr>
          <p:cNvCxnSpPr>
            <a:cxnSpLocks/>
          </p:cNvCxnSpPr>
          <p:nvPr/>
        </p:nvCxnSpPr>
        <p:spPr bwMode="auto">
          <a:xfrm flipH="1">
            <a:off x="8039100" y="5103912"/>
            <a:ext cx="685800" cy="3612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6610B3B-82C9-49CC-B66A-B99DE0D952E5}"/>
              </a:ext>
            </a:extLst>
          </p:cNvPr>
          <p:cNvCxnSpPr>
            <a:cxnSpLocks/>
          </p:cNvCxnSpPr>
          <p:nvPr/>
        </p:nvCxnSpPr>
        <p:spPr bwMode="auto">
          <a:xfrm>
            <a:off x="9563100" y="5103912"/>
            <a:ext cx="914400" cy="3516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C5F0EF22-8457-4867-BF10-988F066DDB72}"/>
              </a:ext>
            </a:extLst>
          </p:cNvPr>
          <p:cNvSpPr/>
          <p:nvPr/>
        </p:nvSpPr>
        <p:spPr>
          <a:xfrm>
            <a:off x="9331306" y="5864423"/>
            <a:ext cx="46358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kern="0" dirty="0">
                <a:solidFill>
                  <a:srgbClr val="000000"/>
                </a:solidFill>
                <a:latin typeface="Times New Roman"/>
                <a:ea typeface="MS Gothic"/>
              </a:rPr>
              <a:t>1bit</a:t>
            </a:r>
            <a:endParaRPr lang="en-US" sz="1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8753387-3879-42D3-B708-93DF1E7D50D6}"/>
              </a:ext>
            </a:extLst>
          </p:cNvPr>
          <p:cNvSpPr/>
          <p:nvPr/>
        </p:nvSpPr>
        <p:spPr bwMode="auto">
          <a:xfrm>
            <a:off x="8305800" y="5408712"/>
            <a:ext cx="838200" cy="4191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Active</a:t>
            </a:r>
            <a:b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/Passive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2C5F6E9-647D-4D11-AF2D-28DD6E81AED9}"/>
              </a:ext>
            </a:extLst>
          </p:cNvPr>
          <p:cNvSpPr/>
          <p:nvPr/>
        </p:nvSpPr>
        <p:spPr>
          <a:xfrm>
            <a:off x="8493106" y="5864423"/>
            <a:ext cx="46358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kern="0" dirty="0">
                <a:solidFill>
                  <a:srgbClr val="000000"/>
                </a:solidFill>
                <a:latin typeface="Times New Roman"/>
                <a:ea typeface="MS Gothic"/>
              </a:rPr>
              <a:t>1bit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942201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D01B2-64BC-46DC-9000-C890DE951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5C1E0F-ED89-4D75-8DA0-D19276ECB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proposed to have response type indications in TD Control field</a:t>
            </a:r>
          </a:p>
          <a:p>
            <a:pPr lvl="1"/>
            <a:r>
              <a:rPr lang="en-US" dirty="0"/>
              <a:t>Active/Passive response</a:t>
            </a:r>
          </a:p>
          <a:p>
            <a:pPr lvl="1"/>
            <a:r>
              <a:rPr lang="en-US" dirty="0"/>
              <a:t>Proactive/Reactive wake-up</a:t>
            </a:r>
          </a:p>
          <a:p>
            <a:r>
              <a:rPr lang="en-US" dirty="0"/>
              <a:t>Having the proposed information, WUR could reflect various properties of different schemes and environments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2B72CC-FBB3-4101-B284-98151A38BE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5A100F-AE13-4B3F-86F5-B49F878187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73B9C1-C48F-4552-9CBC-C1EBC88839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1168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have the following 1 bit indication in the TD Control field of unicast wake-up frame</a:t>
            </a:r>
          </a:p>
          <a:p>
            <a:pPr lvl="1"/>
            <a:r>
              <a:rPr lang="en-US" dirty="0"/>
              <a:t>Active/Passive response</a:t>
            </a:r>
          </a:p>
          <a:p>
            <a:pPr lvl="2"/>
            <a:r>
              <a:rPr lang="en-US" dirty="0"/>
              <a:t>Active: The non-AP STA accesses the channel using EDCA to transmit a PCR frame after wake-up</a:t>
            </a:r>
          </a:p>
          <a:p>
            <a:pPr lvl="2"/>
            <a:r>
              <a:rPr lang="en-US" dirty="0"/>
              <a:t>Passive: The non-AP STA waits for a PCR frame from the AP that solicits a PCR response frame after wake-up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9230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have the following 1 bit indication in the TD Control field of unicast wake-up frame</a:t>
            </a:r>
          </a:p>
          <a:p>
            <a:pPr lvl="1"/>
            <a:r>
              <a:rPr lang="en-US" dirty="0"/>
              <a:t>Proactive/Reactive wake-up</a:t>
            </a:r>
          </a:p>
          <a:p>
            <a:pPr lvl="2"/>
            <a:r>
              <a:rPr lang="en-US" dirty="0"/>
              <a:t>Proactive: The non-AP STA may not wake up its PCR immediately after the wake-up frame reception</a:t>
            </a:r>
          </a:p>
          <a:p>
            <a:pPr lvl="2"/>
            <a:r>
              <a:rPr lang="en-US" dirty="0"/>
              <a:t>Reactive: The non-AP STA wakes up its PCR immediately after the wake-up frame reception</a:t>
            </a:r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83288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rtlCol="0" anchor="ctr" anchorCtr="0" compatLnSpc="1">
        <a:prstTxWarp prst="textNoShape">
          <a:avLst/>
        </a:prstTxWarp>
        <a:normAutofit/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160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" id="{83A47E5C-3FD8-47E5-9B39-5E3D3785D630}" vid="{CBFBB12D-BE3E-4DD3-BDB0-5A181C4855A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4484</TotalTime>
  <Words>610</Words>
  <Application>Microsoft Office PowerPoint</Application>
  <PresentationFormat>Widescreen</PresentationFormat>
  <Paragraphs>92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 Unicode MS</vt:lpstr>
      <vt:lpstr>MS Gothic</vt:lpstr>
      <vt:lpstr>Arial</vt:lpstr>
      <vt:lpstr>Times New Roman</vt:lpstr>
      <vt:lpstr>Office Theme</vt:lpstr>
      <vt:lpstr>Document</vt:lpstr>
      <vt:lpstr>Response type indication in unicast WUR frame</vt:lpstr>
      <vt:lpstr>Introduction</vt:lpstr>
      <vt:lpstr>1) Active/Passive response</vt:lpstr>
      <vt:lpstr>2) Proactive/Reactive wake-up</vt:lpstr>
      <vt:lpstr>Summary</vt:lpstr>
      <vt:lpstr>Strawpoll 1</vt:lpstr>
      <vt:lpstr>Strawpoll 2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Aaron</dc:creator>
  <cp:lastModifiedBy>Woojin Ahn</cp:lastModifiedBy>
  <cp:revision>52</cp:revision>
  <cp:lastPrinted>1601-01-01T00:00:00Z</cp:lastPrinted>
  <dcterms:created xsi:type="dcterms:W3CDTF">2018-01-10T02:58:37Z</dcterms:created>
  <dcterms:modified xsi:type="dcterms:W3CDTF">2018-01-18T12:26:22Z</dcterms:modified>
</cp:coreProperties>
</file>