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73" r:id="rId4"/>
    <p:sldId id="271" r:id="rId5"/>
    <p:sldId id="272" r:id="rId6"/>
    <p:sldId id="274" r:id="rId7"/>
    <p:sldId id="264" r:id="rId8"/>
    <p:sldId id="267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709" autoAdjust="0"/>
  </p:normalViewPr>
  <p:slideViewPr>
    <p:cSldViewPr>
      <p:cViewPr varScale="1">
        <p:scale>
          <a:sx n="127" d="100"/>
          <a:sy n="127" d="100"/>
        </p:scale>
        <p:origin x="405" y="6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PCR service period in WUR Mode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F189C-ACFD-4890-A985-B618B6F1E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DAB47-3824-49DD-A205-162E91EC5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According to the current SFD, when a non-AP STA enters WUR Mode</a:t>
            </a:r>
          </a:p>
          <a:p>
            <a:pPr lvl="1"/>
            <a:r>
              <a:rPr lang="en-US" altLang="ko-KR" dirty="0"/>
              <a:t>The existing negotiated service period between AP and non-AP STA for the non-AP STA’s PCR schedule is suspended</a:t>
            </a:r>
          </a:p>
          <a:p>
            <a:pPr lvl="2"/>
            <a:r>
              <a:rPr lang="en-US" dirty="0"/>
              <a:t>AP and STA maintains all negotiated parameters corresponding to the PCR schedule</a:t>
            </a:r>
          </a:p>
          <a:p>
            <a:pPr lvl="1"/>
            <a:r>
              <a:rPr lang="en-US" dirty="0"/>
              <a:t>The service period suspension ensures WUR STA to have long-term sleep</a:t>
            </a:r>
          </a:p>
          <a:p>
            <a:r>
              <a:rPr lang="en-US" dirty="0"/>
              <a:t>The detail of how AP and STA suspend the service period hasn’t been discussed yet</a:t>
            </a:r>
          </a:p>
          <a:p>
            <a:r>
              <a:rPr lang="en-US" dirty="0"/>
              <a:t>In this contribution:</a:t>
            </a:r>
          </a:p>
          <a:p>
            <a:pPr lvl="1"/>
            <a:r>
              <a:rPr lang="en-US" dirty="0"/>
              <a:t>discussing possible approaches of PCR service period suspension</a:t>
            </a:r>
          </a:p>
          <a:p>
            <a:pPr lvl="1"/>
            <a:r>
              <a:rPr lang="en-US" dirty="0"/>
              <a:t>proposing to allow WUR STA to use service period in awake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0D752-11B8-4B23-9762-FBAC2B3AB9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DAD00-5818-40C6-AF46-B2790DF544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296C2B-A959-42D9-A8A3-E4184BCA12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2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2E689-441E-4031-BAA1-E5D96353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Possible approaches for service period suspension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9457B-C308-4C44-BAF1-4516704E9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34962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1) Postpone or cancel all scheduled SPs during WUR Mode</a:t>
            </a:r>
          </a:p>
          <a:p>
            <a:pPr lvl="1"/>
            <a:r>
              <a:rPr lang="en-US" dirty="0"/>
              <a:t>Service period is not present until the STA exits WUR Mode</a:t>
            </a:r>
          </a:p>
          <a:p>
            <a:pPr lvl="2"/>
            <a:r>
              <a:rPr lang="en-US" dirty="0"/>
              <a:t>Disabling all operations regarding the scheduling mechanism</a:t>
            </a:r>
          </a:p>
          <a:p>
            <a:pPr lvl="1"/>
            <a:r>
              <a:rPr lang="en-US" dirty="0"/>
              <a:t>Upon Exit WUR Mode, AP and STA should reschedule the SP</a:t>
            </a:r>
          </a:p>
          <a:p>
            <a:r>
              <a:rPr lang="en-US" dirty="0"/>
              <a:t>2) Define behavior for AP and STA regarding SP suspension</a:t>
            </a:r>
          </a:p>
          <a:p>
            <a:pPr lvl="1"/>
            <a:r>
              <a:rPr lang="en-US" dirty="0"/>
              <a:t>Allow to skip default behaviors for each SP</a:t>
            </a:r>
          </a:p>
          <a:p>
            <a:pPr lvl="2"/>
            <a:r>
              <a:rPr lang="en-US" dirty="0"/>
              <a:t>Periodic wake-up of non-AP STA</a:t>
            </a:r>
          </a:p>
          <a:p>
            <a:pPr lvl="2"/>
            <a:r>
              <a:rPr lang="en-US" dirty="0"/>
              <a:t>Scheduled transmission of AP</a:t>
            </a:r>
          </a:p>
          <a:p>
            <a:pPr lvl="1"/>
            <a:r>
              <a:rPr lang="en-US" dirty="0"/>
              <a:t>Any scheduled service will not be provided during the service period</a:t>
            </a:r>
          </a:p>
          <a:p>
            <a:pPr lvl="1"/>
            <a:r>
              <a:rPr lang="en-US" dirty="0"/>
              <a:t>No need to postpone or reschedule the service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40765-469B-438D-BF7B-572F6BA372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2BA57-02C3-4D03-8C8A-BCA99E5436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057AFC-9888-44F0-9331-67A9D52FBB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F2E650-2B11-46CE-9EB8-3F6C2FAB0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661686"/>
            <a:ext cx="3641427" cy="81531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5EDB9FD-86B7-4515-80FE-B1C86DB4D358}"/>
              </a:ext>
            </a:extLst>
          </p:cNvPr>
          <p:cNvSpPr/>
          <p:nvPr/>
        </p:nvSpPr>
        <p:spPr>
          <a:xfrm>
            <a:off x="571500" y="5446068"/>
            <a:ext cx="6912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1)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9ACA5E-5460-4D8D-8D26-5F38E0B0AE59}"/>
              </a:ext>
            </a:extLst>
          </p:cNvPr>
          <p:cNvSpPr/>
          <p:nvPr/>
        </p:nvSpPr>
        <p:spPr>
          <a:xfrm>
            <a:off x="4708370" y="5446068"/>
            <a:ext cx="6912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2)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77EC4A-B40E-41F4-8A78-2A3184D65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5661686"/>
            <a:ext cx="3641427" cy="8153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13655AD-B955-4811-A9FE-FA5D0708A4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5920480"/>
            <a:ext cx="151153" cy="29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56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EF30-1B64-43CC-ADB9-9EFB1AD9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discussion on option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06339-FC16-4414-99BC-BFB4DAB30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/>
          </a:bodyPr>
          <a:lstStyle/>
          <a:p>
            <a:r>
              <a:rPr lang="en-US" dirty="0"/>
              <a:t>In terms of the operation of AP and STA, Option 1) and option 2) have the same effect</a:t>
            </a:r>
          </a:p>
          <a:p>
            <a:pPr lvl="1"/>
            <a:r>
              <a:rPr lang="en-US" dirty="0"/>
              <a:t>STA could stay in doze state for a long time in WUR Mode</a:t>
            </a:r>
          </a:p>
          <a:p>
            <a:pPr lvl="1"/>
            <a:r>
              <a:rPr lang="en-US" dirty="0"/>
              <a:t>AP doesn’t have to transmit unnecessary frames</a:t>
            </a:r>
          </a:p>
          <a:p>
            <a:r>
              <a:rPr lang="en-US" dirty="0"/>
              <a:t>Using option 2), however, the negotiated service period schedule could remain as it is</a:t>
            </a:r>
          </a:p>
          <a:p>
            <a:pPr lvl="1"/>
            <a:r>
              <a:rPr lang="en-US" dirty="0"/>
              <a:t>AP and STA maintains all parameters of the negotiated PCR schedule in WUR Mode</a:t>
            </a:r>
          </a:p>
          <a:p>
            <a:r>
              <a:rPr lang="en-US" dirty="0"/>
              <a:t>Therefore, it is possible to allow STA to use the negotiated service period when it enters awake</a:t>
            </a:r>
            <a:r>
              <a:rPr lang="ko-KR" altLang="en-US" dirty="0"/>
              <a:t> </a:t>
            </a:r>
            <a:r>
              <a:rPr lang="en-US" altLang="ko-KR" dirty="0"/>
              <a:t>state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3BE7B3-1EC2-45F7-AF89-EAE4912459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E16B0-8741-4CEC-8651-E73D8B5991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672DCE-FE36-43FF-9744-7DA901B93B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62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F8398-5D49-4C73-934A-DA40608F6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example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14935-DA25-4FD8-B0E3-A9F8ECB48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733800"/>
          </a:xfrm>
        </p:spPr>
        <p:txBody>
          <a:bodyPr>
            <a:normAutofit/>
          </a:bodyPr>
          <a:lstStyle/>
          <a:p>
            <a:r>
              <a:rPr lang="en-US" dirty="0"/>
              <a:t>According to the 11ax spec,</a:t>
            </a:r>
          </a:p>
          <a:p>
            <a:pPr lvl="1"/>
            <a:r>
              <a:rPr lang="en-US" dirty="0"/>
              <a:t>STA may choose to send an awake indication if the STA wants to use a TWT SP</a:t>
            </a:r>
          </a:p>
          <a:p>
            <a:pPr lvl="1"/>
            <a:r>
              <a:rPr lang="en-US" dirty="0"/>
              <a:t>If AP has received any awake indication from the STA, it shall transmit buffered BUs until the end of the TWT SP</a:t>
            </a:r>
          </a:p>
          <a:p>
            <a:r>
              <a:rPr lang="en-US" dirty="0"/>
              <a:t>If we apply this rule to WUR STA,</a:t>
            </a:r>
          </a:p>
          <a:p>
            <a:pPr lvl="1"/>
            <a:r>
              <a:rPr lang="en-US" dirty="0"/>
              <a:t>In DL case, PCR frame transmission in response to WUP could be the awake indication for a TWT SP</a:t>
            </a:r>
          </a:p>
          <a:p>
            <a:pPr lvl="1"/>
            <a:r>
              <a:rPr lang="en-US" dirty="0"/>
              <a:t>Also, STA could transmit an awake indication any time to use TWT SP for UL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63EA7-A279-43DB-9FDB-598E159724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D6B44-1450-4F9A-89F8-94FDC18705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5E7A74-7393-4B00-9C4C-480EF9AB0B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A2AE9CBD-E7F0-4ABC-8756-B260A6085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4039" y="5770900"/>
            <a:ext cx="4126951" cy="56797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2F2948D-75D6-4154-816D-508F2F3F8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770900"/>
            <a:ext cx="4126951" cy="58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976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F8398-5D49-4C73-934A-DA40608F6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example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14935-DA25-4FD8-B0E3-A9F8ECB48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072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Using TWT SP enables WUR STA:</a:t>
            </a:r>
          </a:p>
          <a:p>
            <a:pPr lvl="1"/>
            <a:r>
              <a:rPr lang="en-US" dirty="0"/>
              <a:t>More efficient BU retrieving is possible compare to PSP or U-APSD</a:t>
            </a:r>
          </a:p>
          <a:p>
            <a:pPr lvl="2"/>
            <a:r>
              <a:rPr lang="en-US" dirty="0"/>
              <a:t>During SP, </a:t>
            </a:r>
            <a:r>
              <a:rPr lang="en-US" altLang="ko-KR" dirty="0"/>
              <a:t>STA</a:t>
            </a:r>
            <a:r>
              <a:rPr lang="ko-KR" altLang="en-US" dirty="0"/>
              <a:t> </a:t>
            </a:r>
            <a:r>
              <a:rPr lang="en-US" altLang="ko-KR" dirty="0"/>
              <a:t>could use </a:t>
            </a:r>
            <a:r>
              <a:rPr lang="en-US" dirty="0"/>
              <a:t>enhanced BU retrieving mechanism overriding PSP or U-APSD</a:t>
            </a:r>
          </a:p>
          <a:p>
            <a:pPr lvl="1"/>
            <a:r>
              <a:rPr lang="en-US" dirty="0"/>
              <a:t>Simple and efficient channel access for STA</a:t>
            </a:r>
          </a:p>
          <a:p>
            <a:pPr lvl="2"/>
            <a:r>
              <a:rPr lang="en-US" dirty="0"/>
              <a:t>Channel contention can be reduced during TWT SP</a:t>
            </a:r>
          </a:p>
          <a:p>
            <a:pPr lvl="2"/>
            <a:r>
              <a:rPr lang="en-US" dirty="0"/>
              <a:t>Using UL MU operation, STA might not access the channel</a:t>
            </a:r>
          </a:p>
          <a:p>
            <a:pPr lvl="1"/>
            <a:r>
              <a:rPr lang="en-US" dirty="0"/>
              <a:t>TWT offers various options for SP negotiation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63EA7-A279-43DB-9FDB-598E159724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D6B44-1450-4F9A-89F8-94FDC18705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5E7A74-7393-4B00-9C4C-480EF9AB0B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C91B8D-6C84-4542-85C1-49874FB0E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787" y="5881546"/>
            <a:ext cx="4085727" cy="5954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F2797B-A8E0-468F-859A-ED1366C2F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4387" y="5511855"/>
            <a:ext cx="4085727" cy="57255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53B7AB0-113B-4545-BB26-F6D477D7FD38}"/>
              </a:ext>
            </a:extLst>
          </p:cNvPr>
          <p:cNvSpPr/>
          <p:nvPr/>
        </p:nvSpPr>
        <p:spPr>
          <a:xfrm>
            <a:off x="647700" y="4828228"/>
            <a:ext cx="11208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 transmission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CE839B-9C1C-4DFE-8E60-CCF9031B23A3}"/>
              </a:ext>
            </a:extLst>
          </p:cNvPr>
          <p:cNvSpPr/>
          <p:nvPr/>
        </p:nvSpPr>
        <p:spPr>
          <a:xfrm>
            <a:off x="4881245" y="5377368"/>
            <a:ext cx="11208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 transmission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F41BF97-1878-4A46-8230-AB922652A8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120" y="5053609"/>
            <a:ext cx="4117790" cy="554230"/>
          </a:xfrm>
          <a:prstGeom prst="rect">
            <a:avLst/>
          </a:prstGeom>
        </p:spPr>
      </p:pic>
      <p:sp>
        <p:nvSpPr>
          <p:cNvPr id="12" name="Arrow: Down 11">
            <a:extLst>
              <a:ext uri="{FF2B5EF4-FFF2-40B4-BE49-F238E27FC236}">
                <a16:creationId xmlns:a16="http://schemas.microsoft.com/office/drawing/2014/main" id="{BCC785D5-ECE5-4850-96B5-141FD1E04852}"/>
              </a:ext>
            </a:extLst>
          </p:cNvPr>
          <p:cNvSpPr/>
          <p:nvPr/>
        </p:nvSpPr>
        <p:spPr bwMode="auto">
          <a:xfrm>
            <a:off x="2514600" y="5644068"/>
            <a:ext cx="228600" cy="230832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C3C9536-FEBA-4AB4-97C0-E9AD55CB0426}"/>
              </a:ext>
            </a:extLst>
          </p:cNvPr>
          <p:cNvSpPr/>
          <p:nvPr/>
        </p:nvSpPr>
        <p:spPr bwMode="auto">
          <a:xfrm>
            <a:off x="6794257" y="5511229"/>
            <a:ext cx="190500" cy="32334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F252C907-4A43-4CB6-903F-0572C827FE8E}"/>
              </a:ext>
            </a:extLst>
          </p:cNvPr>
          <p:cNvSpPr/>
          <p:nvPr/>
        </p:nvSpPr>
        <p:spPr bwMode="auto">
          <a:xfrm>
            <a:off x="7162800" y="5511228"/>
            <a:ext cx="190500" cy="32334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70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8231A-D8AB-487B-9ADA-52F4F3E9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90EA8-3352-4D9B-8660-6F57960B7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657600"/>
          </a:xfrm>
        </p:spPr>
        <p:txBody>
          <a:bodyPr>
            <a:normAutofit/>
          </a:bodyPr>
          <a:lstStyle/>
          <a:p>
            <a:r>
              <a:rPr lang="en-US" dirty="0"/>
              <a:t>We propose to allow WUR STA to use the negotiated PCR schedule in the awake state</a:t>
            </a:r>
          </a:p>
          <a:p>
            <a:pPr lvl="1"/>
            <a:endParaRPr lang="en-US" dirty="0"/>
          </a:p>
          <a:p>
            <a:r>
              <a:rPr lang="en-US" dirty="0"/>
              <a:t>Advantages of the proposal</a:t>
            </a:r>
          </a:p>
          <a:p>
            <a:pPr lvl="1"/>
            <a:r>
              <a:rPr lang="en-US" dirty="0"/>
              <a:t>Allow WUR STA to have more options on its PCR operation</a:t>
            </a:r>
          </a:p>
          <a:p>
            <a:pPr lvl="1"/>
            <a:r>
              <a:rPr lang="en-US" dirty="0"/>
              <a:t>We don’t need to define how to suspend or resume PCR schedule</a:t>
            </a:r>
          </a:p>
          <a:p>
            <a:pPr lvl="1"/>
            <a:r>
              <a:rPr lang="en-US" dirty="0"/>
              <a:t>Leave room for future extension</a:t>
            </a:r>
          </a:p>
          <a:p>
            <a:pPr lvl="2"/>
            <a:r>
              <a:rPr lang="en-US" dirty="0"/>
              <a:t>11ba can be combined with future 802.11 standards with advanced scheduling mechanism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78D01-D724-4F8A-B442-60AF264BF9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C1A10-CCAB-43EF-A07D-D6AAC3B3C8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A9D7AD-DAE7-4542-B850-2C38E1FC17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0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Do you support the following?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If a non-AP STA is in WUR mode, then:</a:t>
            </a:r>
            <a:endParaRPr lang="en-US" dirty="0"/>
          </a:p>
          <a:p>
            <a:pPr lvl="1"/>
            <a:r>
              <a:rPr lang="en-US" u="sng" dirty="0"/>
              <a:t>The non-AP STA is allowed to use the negotiated PCR service period in the awake state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695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83A47E5C-3FD8-47E5-9B39-5E3D3785D630}" vid="{CBFBB12D-BE3E-4DD3-BDB0-5A181C4855A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4759</TotalTime>
  <Words>663</Words>
  <Application>Microsoft Office PowerPoint</Application>
  <PresentationFormat>On-screen Show (4:3)</PresentationFormat>
  <Paragraphs>90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PCR service period in WUR Mode</vt:lpstr>
      <vt:lpstr>Introduction</vt:lpstr>
      <vt:lpstr>Possible approaches for service period suspension</vt:lpstr>
      <vt:lpstr>Further discussion on option 2)</vt:lpstr>
      <vt:lpstr>TWT example (1)</vt:lpstr>
      <vt:lpstr>TWT example (2)</vt:lpstr>
      <vt:lpstr>Proposal</vt:lpstr>
      <vt:lpstr>Strawpoll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Woojin Ahn</cp:lastModifiedBy>
  <cp:revision>59</cp:revision>
  <cp:lastPrinted>1601-01-01T00:00:00Z</cp:lastPrinted>
  <dcterms:created xsi:type="dcterms:W3CDTF">2018-01-08T01:29:00Z</dcterms:created>
  <dcterms:modified xsi:type="dcterms:W3CDTF">2018-01-15T09:46:59Z</dcterms:modified>
</cp:coreProperties>
</file>