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9" r:id="rId4"/>
    <p:sldId id="270" r:id="rId5"/>
    <p:sldId id="26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27" d="100"/>
          <a:sy n="127" d="100"/>
        </p:scale>
        <p:origin x="405" y="6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 operation regarding PCR schedule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189C-ACFD-4890-A985-B618B6F1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PCR schedule suspension in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AB47-3824-49DD-A205-162E91EC5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PCR scheduling schemes require PS STA to wake-up periodically</a:t>
            </a:r>
          </a:p>
          <a:p>
            <a:pPr lvl="1"/>
            <a:r>
              <a:rPr lang="en-US" dirty="0"/>
              <a:t>This mandatory behavior might prevent non-AP STA in WUR Mode to stay in doze state for long duration and increase the power consumption</a:t>
            </a:r>
          </a:p>
          <a:p>
            <a:r>
              <a:rPr lang="en-US" altLang="ko-KR" dirty="0"/>
              <a:t>For this reason, we have agreed the following in the SFD:</a:t>
            </a:r>
          </a:p>
          <a:p>
            <a:pPr lvl="1"/>
            <a:r>
              <a:rPr lang="en-US" altLang="ko-KR" i="1" dirty="0"/>
              <a:t>When a non-AP STA enters WUR Mode, </a:t>
            </a:r>
          </a:p>
          <a:p>
            <a:pPr lvl="2"/>
            <a:r>
              <a:rPr lang="en-US" i="1" dirty="0"/>
              <a:t>the existing negotiated service period between AP and non-AP STA for the non-AP STA’s PCR schedule (e.g. TWT, schedule for WNM Sleep Mode) is suspended:</a:t>
            </a:r>
          </a:p>
          <a:p>
            <a:pPr lvl="2"/>
            <a:r>
              <a:rPr lang="en-US" i="1" u="sng" dirty="0"/>
              <a:t>STA is not required to wake up during the service period if the service period is suspended.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0D752-11B8-4B23-9762-FBAC2B3AB9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DAD00-5818-40C6-AF46-B2790DF544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296C2B-A959-42D9-A8A3-E4184BCA12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F697-F6CA-4219-9923-9C0652240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operation regarding PCR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AA281-D8E8-4FFC-9E51-FDAC2DED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some PCR scheduling schemes, AP is required to transmit a frame for every negotiated service period</a:t>
            </a:r>
          </a:p>
          <a:p>
            <a:pPr lvl="1"/>
            <a:r>
              <a:rPr lang="en-US" dirty="0"/>
              <a:t>In Trigger-enabled TWT,</a:t>
            </a:r>
          </a:p>
          <a:p>
            <a:pPr lvl="2"/>
            <a:r>
              <a:rPr lang="en-US" dirty="0"/>
              <a:t>AP shall schedule for transmission of a Trigger frame for the TWT requesting STA within each TWT SP</a:t>
            </a:r>
          </a:p>
          <a:p>
            <a:pPr lvl="1"/>
            <a:r>
              <a:rPr lang="en-US" dirty="0"/>
              <a:t>In TIM Broadcast,</a:t>
            </a:r>
          </a:p>
          <a:p>
            <a:pPr lvl="2"/>
            <a:r>
              <a:rPr lang="en-US" dirty="0"/>
              <a:t>AP shall transmit one or two TIM frames per TIM Broadcast Interval </a:t>
            </a:r>
          </a:p>
          <a:p>
            <a:r>
              <a:rPr lang="en-US" dirty="0"/>
              <a:t>It is hard to expect a STA in WUR Mode to wake up for the periodic transmission</a:t>
            </a:r>
          </a:p>
          <a:p>
            <a:pPr lvl="1"/>
            <a:r>
              <a:rPr lang="en-US" dirty="0"/>
              <a:t>The periodic transmission could be waste of resource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4453-29EA-47C4-826A-226BC14836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56DA-4B46-4C62-8398-21E03963C7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33F986-7CDA-42E8-AA3C-33294713FE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86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E13B9-7F75-4928-8BC9-4BC2954D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BB993-30CB-4035-8AF6-EF9576CDA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Regarding PCR schedule, it is recommended to have a clear instruction on AP’s behavior when a STA enters WUR Mode</a:t>
            </a:r>
          </a:p>
          <a:p>
            <a:r>
              <a:rPr lang="en-US" dirty="0"/>
              <a:t>Proposal: </a:t>
            </a:r>
          </a:p>
          <a:p>
            <a:pPr lvl="1"/>
            <a:r>
              <a:rPr lang="en-US" dirty="0"/>
              <a:t>When a WUR non-AP STA is in WUR Mode, then:</a:t>
            </a:r>
          </a:p>
          <a:p>
            <a:pPr lvl="2"/>
            <a:r>
              <a:rPr lang="en-US" u="sng" dirty="0"/>
              <a:t>AP may not schedule for transmission corresponding to the negotiated PCR schedule of the non-AP STA</a:t>
            </a:r>
          </a:p>
          <a:p>
            <a:pPr lvl="3"/>
            <a:r>
              <a:rPr lang="en-US" u="sng" dirty="0"/>
              <a:t>(e.g., UL MU scheduling in trigger-enabled TWT or TIM Broadcast)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FD225-128D-4F66-8587-619844685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1EC8D-B21C-4D3B-82E0-627CB2B350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6DB4A4-DB73-4C9D-9A66-F80E4717C2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74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</a:t>
            </a:r>
          </a:p>
          <a:p>
            <a:pPr lvl="0"/>
            <a:endParaRPr lang="en-US" dirty="0"/>
          </a:p>
          <a:p>
            <a:r>
              <a:rPr lang="en-US" dirty="0"/>
              <a:t>When a WUR non-AP STA is in WUR Mode, then:</a:t>
            </a:r>
          </a:p>
          <a:p>
            <a:pPr lvl="1"/>
            <a:r>
              <a:rPr lang="en-GB" u="sng" dirty="0"/>
              <a:t>AP may not schedule for transmission corresponding to the negotiated PCR schedule of the non-AP STA</a:t>
            </a:r>
          </a:p>
          <a:p>
            <a:pPr lvl="2"/>
            <a:r>
              <a:rPr lang="en-US" u="sng" dirty="0"/>
              <a:t>(e.g., UL MU scheduling in trigger-enabled TWT or TIM Broadcast)</a:t>
            </a:r>
          </a:p>
          <a:p>
            <a:pPr lvl="3"/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3942</TotalTime>
  <Words>389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AP operation regarding PCR schedule</vt:lpstr>
      <vt:lpstr>Recap: PCR schedule suspension in WUR Mode</vt:lpstr>
      <vt:lpstr>AP operation regarding PCR schedule</vt:lpstr>
      <vt:lpstr>Proposal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53</cp:revision>
  <cp:lastPrinted>1601-01-01T00:00:00Z</cp:lastPrinted>
  <dcterms:created xsi:type="dcterms:W3CDTF">2018-01-08T01:29:00Z</dcterms:created>
  <dcterms:modified xsi:type="dcterms:W3CDTF">2018-01-15T09:48:12Z</dcterms:modified>
</cp:coreProperties>
</file>