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25" r:id="rId9"/>
    <p:sldId id="327" r:id="rId10"/>
    <p:sldId id="328" r:id="rId11"/>
    <p:sldId id="323" r:id="rId12"/>
    <p:sldId id="284" r:id="rId13"/>
    <p:sldId id="324" r:id="rId14"/>
    <p:sldId id="329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5" d="100"/>
          <a:sy n="65" d="100"/>
        </p:scale>
        <p:origin x="80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128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52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Issues </a:t>
            </a:r>
            <a:r>
              <a:rPr lang="en-US" sz="2800"/>
              <a:t>In Multicast </a:t>
            </a:r>
            <a:r>
              <a:rPr lang="en-US" sz="2800" dirty="0"/>
              <a:t>Wake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042006"/>
              </p:ext>
            </p:extLst>
          </p:nvPr>
        </p:nvGraphicFramePr>
        <p:xfrm>
          <a:off x="2317751" y="3932239"/>
          <a:ext cx="7578725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1" y="3932239"/>
                        <a:ext cx="7578725" cy="2325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Which addressing option do you prefer for a multicast WUP: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Addressed by broadcast address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Addressed by GID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4: Addressed by GID in the initial multicast WUP; and addressed by GID and list of individual WIDs in retransmissions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multicast counter field should be added to the multicast WUP if addressing Option 1 is chosen?</a:t>
            </a:r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look at the issues of waking up STAs using a multicast wake up packet and propose to include a multicast counter in multicast wake up packets.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18799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agreed to use multicast wake up packets to wake up multiple STAs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“IEEE 802.11ba shall define a mechanism to wake up multiple WUR mode STAs (e.g., multiuser wake-up frame)”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“GID is the GROUP ID provided by the AP and identifies one or more WUR STAs”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wake up a group of STAs, a multicast packet may be sent addressing these STAs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Possibly identified by a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And/or possibly identified by a list of WIDs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evaluate these addressing schemes for their benefit and cost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Addressing Options in Multicast Wake Up Packet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274" y="141277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Three types of Wake Up Packets seem to be allowed in 802.11ba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Unicast: addressed by WID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Broadcast: addressed by TXID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Multicast: addressing seems to be a bit unclear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Multicast wake up packet can be addressed in several ways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Addressed by broadcast address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Addressed by GID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4: Addressed by GID in the initial multicast WUP; and addressed by GID and list of individual WIDs in retransmissions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Addressing Options in Multicast Wake Up Packet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Provides the shortest WUR packet format with predicable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GID using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expecting to be a big burden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wake up a STA multiple times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when AP detects that some STAs associated with a GID that have not been woken up yet and retransmits the multicast WUP with GID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Other identifiers may need to be added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Addressed by Broadcast address (could be a special WID)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result into a long WUR packet given the low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WIDs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unnecessarily wake up any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Addressing Options in Multicast Wake Up Packet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124745"/>
            <a:ext cx="892899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Addressed by GID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result in a long WUR packet given the low data rates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GIDs and WIDs using PCR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expecting to be a big burden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unnecessarily wake up any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4: Addressed by GID in the initial multicast WUP; and addressed by GID and list of individual WIDs in retransmission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Hybrid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indicators to differentiate initial or retransmission of multicast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 of multicast packet can vary significantly depending on the number of WIDs included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WUR configuration for GIDs and WIDs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Will not unnecessarily wake up any STAs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41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Addressing Options in Multicast Wake Up Packet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496" y="1260003"/>
            <a:ext cx="914501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(multicast WUP addressed by GID) seems to minimize WUP medium time and provide predictable length of the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Needs to make sure that a multicast WUP doesn’t wake up a STA multiple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Including a multicast counter field in a multicast WUP may solve the issue of waking up a STA multiple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to broadcast WUP containing a sequence number [2] and BSS Parameter Update Counter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WUR STA wakes up after receiving a multicast WUP addressed to a GID that it is associated with and if the multicast counter contains a value that is different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WUR STA ignores a multicast WUP if it is addressed to a GID that it is associated with and if the multicast counter contains the same value as that in a previous multicast WUP that </a:t>
            </a:r>
            <a:r>
              <a:rPr lang="en-US"/>
              <a:t>has awaken it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overhead should be minimal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74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evaluated four different addressing options for multicast WUP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Addressed by GID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Addressed by broadcast address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Addressed by GID and a list of individual WIDs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4: Addressed by GID in the initial multicast WUP; and addressed by GID and list of individual WIDs in retransmissions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Option 1 is chosen, then a multicast counter may be needed to prevent STAs from being woken up unnecessarily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11-17/575r8, 802.11ba Specification Framework Document, Dec.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11-17/1356r3, PS Operation for Duty Cycle STAs follow-up, Nov,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14817</TotalTime>
  <Words>1117</Words>
  <Application>Microsoft Office PowerPoint</Application>
  <PresentationFormat>Widescreen</PresentationFormat>
  <Paragraphs>163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Issues In Multicast Wake Up</vt:lpstr>
      <vt:lpstr>PowerPoint Presentation</vt:lpstr>
      <vt:lpstr>Introduction</vt:lpstr>
      <vt:lpstr>Addressing Options in Multicast Wake Up Packet (1)</vt:lpstr>
      <vt:lpstr>Addressing Options in Multicast Wake Up Packet (2)</vt:lpstr>
      <vt:lpstr>Addressing Options in Multicast Wake Up Packet (3)</vt:lpstr>
      <vt:lpstr>Addressing Options in Multicast Wake Up Packet (4)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11-18-0157-00-00ba-Multicast-Wake-Up</dc:title>
  <dc:creator>Xiaofei.Wang@InterDigital.com</dc:creator>
  <cp:lastModifiedBy>Wang, Xiaofei (Clement)</cp:lastModifiedBy>
  <cp:revision>280</cp:revision>
  <cp:lastPrinted>1601-01-01T00:00:00Z</cp:lastPrinted>
  <dcterms:created xsi:type="dcterms:W3CDTF">2014-04-14T10:59:07Z</dcterms:created>
  <dcterms:modified xsi:type="dcterms:W3CDTF">2018-01-15T06:27:57Z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