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2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Lopez M" initials="MLM" lastIdx="1" clrIdx="0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>
      <p:cViewPr varScale="1">
        <p:scale>
          <a:sx n="70" d="100"/>
          <a:sy n="70" d="100"/>
        </p:scale>
        <p:origin x="112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Omni-directional Multiple Antenna Transmission for WUS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291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878495"/>
              </p:ext>
            </p:extLst>
          </p:nvPr>
        </p:nvGraphicFramePr>
        <p:xfrm>
          <a:off x="509588" y="2278063"/>
          <a:ext cx="8034337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51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While drawing figures for the transmitter, we realized that the case where the AP has multiple TX antennas must be considered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most basic multiple antenna case is omni-directional transmissions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alternatives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Independent OFDM symbols on the different </a:t>
            </a:r>
            <a:r>
              <a:rPr lang="sv-SE" dirty="0" err="1"/>
              <a:t>antennas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No </a:t>
            </a:r>
            <a:r>
              <a:rPr lang="sv-SE" dirty="0" err="1">
                <a:solidFill>
                  <a:schemeClr val="tx1"/>
                </a:solidFill>
              </a:rPr>
              <a:t>unintentional</a:t>
            </a:r>
            <a:r>
              <a:rPr lang="sv-SE" dirty="0"/>
              <a:t> </a:t>
            </a:r>
            <a:r>
              <a:rPr lang="sv-SE" dirty="0" err="1"/>
              <a:t>beamforming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Requires</a:t>
            </a:r>
            <a:r>
              <a:rPr lang="sv-SE" dirty="0"/>
              <a:t> </a:t>
            </a:r>
            <a:r>
              <a:rPr lang="sv-SE" dirty="0" err="1"/>
              <a:t>several</a:t>
            </a:r>
            <a:r>
              <a:rPr lang="sv-SE" dirty="0"/>
              <a:t> OFDM symbols to be </a:t>
            </a:r>
            <a:r>
              <a:rPr lang="sv-SE" dirty="0" err="1"/>
              <a:t>designed</a:t>
            </a:r>
            <a:endParaRPr lang="sv-SE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Cyclic</a:t>
            </a:r>
            <a:r>
              <a:rPr lang="sv-SE" dirty="0"/>
              <a:t> </a:t>
            </a:r>
            <a:r>
              <a:rPr lang="sv-SE" dirty="0" err="1"/>
              <a:t>shift</a:t>
            </a:r>
            <a:r>
              <a:rPr lang="sv-SE" dirty="0"/>
              <a:t> </a:t>
            </a:r>
            <a:r>
              <a:rPr lang="sv-SE" dirty="0" err="1"/>
              <a:t>diversity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No </a:t>
            </a:r>
            <a:r>
              <a:rPr lang="sv-SE" dirty="0" err="1">
                <a:solidFill>
                  <a:schemeClr val="tx1"/>
                </a:solidFill>
              </a:rPr>
              <a:t>unintentional</a:t>
            </a:r>
            <a:r>
              <a:rPr lang="sv-SE" dirty="0">
                <a:solidFill>
                  <a:srgbClr val="00B050"/>
                </a:solidFill>
              </a:rPr>
              <a:t> </a:t>
            </a:r>
            <a:r>
              <a:rPr lang="sv-SE" dirty="0" err="1"/>
              <a:t>beamforming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CSD </a:t>
            </a:r>
            <a:r>
              <a:rPr lang="en-US" dirty="0"/>
              <a:t>is expected to work well with OOK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Already</a:t>
            </a:r>
            <a:r>
              <a:rPr lang="sv-SE" dirty="0"/>
              <a:t> </a:t>
            </a:r>
            <a:r>
              <a:rPr lang="sv-SE" dirty="0" err="1"/>
              <a:t>well</a:t>
            </a:r>
            <a:r>
              <a:rPr lang="sv-SE" dirty="0"/>
              <a:t> </a:t>
            </a:r>
            <a:r>
              <a:rPr lang="sv-SE" dirty="0" err="1"/>
              <a:t>established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For multiple transmit antennas, do you: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Prefer to study the matter further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Prefer to use the CSD similar to VHT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Prefer </a:t>
            </a:r>
            <a:r>
              <a:rPr lang="en-GB" dirty="0"/>
              <a:t>to use independent symbols on each antenna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1/2/3: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11-18-0152-00-00ba-proposed-draft-wur-phy-specification, </a:t>
            </a:r>
            <a:r>
              <a:rPr lang="en-US" dirty="0" err="1"/>
              <a:t>Shellhammer</a:t>
            </a:r>
            <a:r>
              <a:rPr lang="en-US" dirty="0"/>
              <a:t> et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</TotalTime>
  <Words>236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Times New Roman</vt:lpstr>
      <vt:lpstr>Office Theme</vt:lpstr>
      <vt:lpstr>Document</vt:lpstr>
      <vt:lpstr>Omni-directional Multiple Antenna Transmission for WUS</vt:lpstr>
      <vt:lpstr>Abstract</vt:lpstr>
      <vt:lpstr>Some alternatives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Omni-directional Multiple Antenna Transmission for WUS</dc:title>
  <dc:creator>Dennis Sundman</dc:creator>
  <cp:lastModifiedBy>Dennis Sundman</cp:lastModifiedBy>
  <cp:revision>12</cp:revision>
  <cp:lastPrinted>1601-01-01T00:00:00Z</cp:lastPrinted>
  <dcterms:created xsi:type="dcterms:W3CDTF">2018-01-12T13:02:58Z</dcterms:created>
  <dcterms:modified xsi:type="dcterms:W3CDTF">2018-01-15T16:39:10Z</dcterms:modified>
</cp:coreProperties>
</file>