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62" r:id="rId5"/>
    <p:sldId id="264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9" autoAdjust="0"/>
    <p:restoredTop sz="94660"/>
  </p:normalViewPr>
  <p:slideViewPr>
    <p:cSldViewPr>
      <p:cViewPr varScale="1">
        <p:scale>
          <a:sx n="70" d="100"/>
          <a:sy n="70" d="100"/>
        </p:scale>
        <p:origin x="1128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802.11-18/0144r0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Omni-directional Multiple Antenna Transmission for WUS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1291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2018-01-14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4878495"/>
              </p:ext>
            </p:extLst>
          </p:nvPr>
        </p:nvGraphicFramePr>
        <p:xfrm>
          <a:off x="509588" y="2278063"/>
          <a:ext cx="8034337" cy="2519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Document" r:id="rId4" imgW="8252039" imgH="2591362" progId="Word.Document.8">
                  <p:embed/>
                </p:oleObj>
              </mc:Choice>
              <mc:Fallback>
                <p:oleObj name="Document" r:id="rId4" imgW="8252039" imgH="25913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278063"/>
                        <a:ext cx="8034337" cy="2519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doing figures for the transmitter, we realized that the case where the AP has multiple antennas must be considered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most basic multiple antenna case would be when the target is omni-directional transmissions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Some alternatives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05320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dirty="0"/>
              <a:t>Independent OFDM symbols on the different </a:t>
            </a:r>
            <a:r>
              <a:rPr lang="sv-SE" dirty="0" err="1"/>
              <a:t>antennas</a:t>
            </a:r>
            <a:endParaRPr lang="sv-SE" dirty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dirty="0"/>
              <a:t>No </a:t>
            </a:r>
            <a:r>
              <a:rPr lang="sv-SE" dirty="0" err="1"/>
              <a:t>beamforming</a:t>
            </a:r>
            <a:endParaRPr lang="sv-SE" dirty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dirty="0" err="1"/>
              <a:t>Requires</a:t>
            </a:r>
            <a:r>
              <a:rPr lang="sv-SE" dirty="0"/>
              <a:t> </a:t>
            </a:r>
            <a:r>
              <a:rPr lang="sv-SE" dirty="0" err="1"/>
              <a:t>several</a:t>
            </a:r>
            <a:r>
              <a:rPr lang="sv-SE" dirty="0"/>
              <a:t> OFDM symbols to be </a:t>
            </a:r>
            <a:r>
              <a:rPr lang="sv-SE" dirty="0" err="1"/>
              <a:t>designed</a:t>
            </a:r>
            <a:endParaRPr lang="sv-SE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dirty="0" err="1"/>
              <a:t>Cyclic</a:t>
            </a:r>
            <a:r>
              <a:rPr lang="sv-SE" dirty="0"/>
              <a:t> </a:t>
            </a:r>
            <a:r>
              <a:rPr lang="sv-SE" dirty="0" err="1"/>
              <a:t>shift</a:t>
            </a:r>
            <a:r>
              <a:rPr lang="sv-SE" dirty="0"/>
              <a:t> </a:t>
            </a:r>
            <a:r>
              <a:rPr lang="sv-SE" dirty="0" err="1"/>
              <a:t>diversity</a:t>
            </a:r>
            <a:endParaRPr lang="sv-SE" dirty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dirty="0"/>
              <a:t>No </a:t>
            </a:r>
            <a:r>
              <a:rPr lang="sv-SE" dirty="0" err="1"/>
              <a:t>beamforming</a:t>
            </a:r>
            <a:endParaRPr lang="sv-SE" dirty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dirty="0"/>
              <a:t>The </a:t>
            </a:r>
            <a:r>
              <a:rPr lang="sv-SE" dirty="0" err="1"/>
              <a:t>traditional</a:t>
            </a:r>
            <a:r>
              <a:rPr lang="sv-SE" dirty="0"/>
              <a:t> ”</a:t>
            </a:r>
            <a:r>
              <a:rPr lang="sv-SE" dirty="0" err="1"/>
              <a:t>flower</a:t>
            </a:r>
            <a:r>
              <a:rPr lang="sv-SE" dirty="0"/>
              <a:t>”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subcarriers</a:t>
            </a:r>
            <a:r>
              <a:rPr lang="sv-SE" dirty="0"/>
              <a:t> is less problem for OOK </a:t>
            </a:r>
            <a:r>
              <a:rPr lang="sv-SE" dirty="0" err="1"/>
              <a:t>than</a:t>
            </a:r>
            <a:r>
              <a:rPr lang="sv-SE" dirty="0"/>
              <a:t> OFDM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dirty="0" err="1"/>
              <a:t>Already</a:t>
            </a:r>
            <a:r>
              <a:rPr lang="sv-SE" dirty="0"/>
              <a:t> </a:t>
            </a:r>
            <a:r>
              <a:rPr lang="sv-SE" dirty="0" err="1"/>
              <a:t>well</a:t>
            </a:r>
            <a:r>
              <a:rPr lang="sv-SE" dirty="0"/>
              <a:t> </a:t>
            </a:r>
            <a:r>
              <a:rPr lang="sv-SE" dirty="0" err="1"/>
              <a:t>established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Straw Poll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/>
            <a:r>
              <a:rPr lang="en-GB" dirty="0"/>
              <a:t>For multiple transmit antennas, do you:</a:t>
            </a:r>
          </a:p>
          <a:p>
            <a:pPr>
              <a:buFont typeface="Times New Roman" pitchFamily="16" charset="0"/>
              <a:buChar char="•"/>
            </a:pPr>
            <a:endParaRPr lang="en-GB" dirty="0"/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Prefer to study the matter further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Prefer to use the CSD similar to VHT</a:t>
            </a:r>
          </a:p>
          <a:p>
            <a:pPr marL="457200" indent="-457200">
              <a:buFont typeface="+mj-lt"/>
              <a:buAutoNum type="arabicPeriod"/>
            </a:pPr>
            <a:r>
              <a:rPr lang="en-GB"/>
              <a:t>Prefer </a:t>
            </a:r>
            <a:r>
              <a:rPr lang="en-GB" dirty="0"/>
              <a:t>to use independent symbols on each antenna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dirty="0"/>
              <a:t>1/2/3: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11-18-0152-00-00ba-proposed-draft-wur-phy-specification, </a:t>
            </a:r>
            <a:r>
              <a:rPr lang="en-US" dirty="0" err="1"/>
              <a:t>Shellhammer</a:t>
            </a:r>
            <a:r>
              <a:rPr lang="en-US" dirty="0"/>
              <a:t> et al.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72</TotalTime>
  <Words>244</Words>
  <Application>Microsoft Office PowerPoint</Application>
  <PresentationFormat>On-screen Show (4:3)</PresentationFormat>
  <Paragraphs>59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 Unicode MS</vt:lpstr>
      <vt:lpstr>MS Gothic</vt:lpstr>
      <vt:lpstr>Times New Roman</vt:lpstr>
      <vt:lpstr>Office Theme</vt:lpstr>
      <vt:lpstr>Document</vt:lpstr>
      <vt:lpstr>Omni-directional Multiple Antenna Transmission for WUS</vt:lpstr>
      <vt:lpstr>Abstract</vt:lpstr>
      <vt:lpstr>Some alternatives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Omni-directional Multiple Antenna Transmission for WUS</dc:title>
  <dc:creator>Dennis Sundman</dc:creator>
  <cp:lastModifiedBy>Dennis Sundman</cp:lastModifiedBy>
  <cp:revision>6</cp:revision>
  <cp:lastPrinted>1601-01-01T00:00:00Z</cp:lastPrinted>
  <dcterms:created xsi:type="dcterms:W3CDTF">2018-01-12T13:02:58Z</dcterms:created>
  <dcterms:modified xsi:type="dcterms:W3CDTF">2018-01-15T05:01:32Z</dcterms:modified>
</cp:coreProperties>
</file>